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92" r:id="rId2"/>
    <p:sldId id="293" r:id="rId3"/>
    <p:sldId id="294" r:id="rId4"/>
    <p:sldId id="295" r:id="rId5"/>
    <p:sldId id="296" r:id="rId6"/>
    <p:sldId id="297" r:id="rId7"/>
    <p:sldId id="298" r:id="rId8"/>
    <p:sldId id="299" r:id="rId9"/>
    <p:sldId id="300" r:id="rId10"/>
    <p:sldId id="301" r:id="rId11"/>
    <p:sldId id="302" r:id="rId12"/>
    <p:sldId id="303" r:id="rId13"/>
    <p:sldId id="304" r:id="rId14"/>
    <p:sldId id="305" r:id="rId15"/>
    <p:sldId id="306" r:id="rId16"/>
    <p:sldId id="307" r:id="rId17"/>
    <p:sldId id="308" r:id="rId18"/>
    <p:sldId id="309" r:id="rId19"/>
    <p:sldId id="310" r:id="rId20"/>
    <p:sldId id="311" r:id="rId21"/>
    <p:sldId id="312" r:id="rId22"/>
    <p:sldId id="313" r:id="rId23"/>
    <p:sldId id="314" r:id="rId24"/>
    <p:sldId id="315" r:id="rId25"/>
    <p:sldId id="316" r:id="rId26"/>
    <p:sldId id="317" r:id="rId27"/>
    <p:sldId id="318" r:id="rId28"/>
    <p:sldId id="319" r:id="rId29"/>
    <p:sldId id="320" r:id="rId30"/>
    <p:sldId id="321" r:id="rId31"/>
    <p:sldId id="330" r:id="rId32"/>
    <p:sldId id="257" r:id="rId33"/>
    <p:sldId id="258" r:id="rId34"/>
    <p:sldId id="260" r:id="rId35"/>
    <p:sldId id="259" r:id="rId36"/>
    <p:sldId id="261" r:id="rId37"/>
    <p:sldId id="262" r:id="rId38"/>
    <p:sldId id="263" r:id="rId39"/>
    <p:sldId id="264" r:id="rId40"/>
    <p:sldId id="265" r:id="rId41"/>
    <p:sldId id="266" r:id="rId42"/>
    <p:sldId id="267" r:id="rId43"/>
    <p:sldId id="268" r:id="rId44"/>
    <p:sldId id="269" r:id="rId45"/>
    <p:sldId id="270" r:id="rId46"/>
    <p:sldId id="271" r:id="rId47"/>
    <p:sldId id="272" r:id="rId48"/>
    <p:sldId id="273" r:id="rId49"/>
    <p:sldId id="274" r:id="rId50"/>
    <p:sldId id="275" r:id="rId51"/>
    <p:sldId id="276" r:id="rId52"/>
    <p:sldId id="277" r:id="rId53"/>
    <p:sldId id="278" r:id="rId54"/>
    <p:sldId id="279" r:id="rId55"/>
    <p:sldId id="280" r:id="rId56"/>
    <p:sldId id="281" r:id="rId57"/>
    <p:sldId id="282" r:id="rId58"/>
    <p:sldId id="283" r:id="rId59"/>
    <p:sldId id="284" r:id="rId60"/>
    <p:sldId id="285" r:id="rId61"/>
    <p:sldId id="286" r:id="rId62"/>
    <p:sldId id="287" r:id="rId63"/>
    <p:sldId id="288" r:id="rId64"/>
    <p:sldId id="289" r:id="rId65"/>
    <p:sldId id="290" r:id="rId66"/>
    <p:sldId id="291" r:id="rId67"/>
    <p:sldId id="329" r:id="rId68"/>
  </p:sldIdLst>
  <p:sldSz cx="12192000" cy="6858000"/>
  <p:notesSz cx="6858000" cy="9144000"/>
  <p:embeddedFontLst>
    <p:embeddedFont>
      <p:font typeface="Calibri" panose="020F0502020204030204" pitchFamily="34" charset="0"/>
      <p:regular r:id="rId69"/>
      <p:bold r:id="rId70"/>
      <p:italic r:id="rId71"/>
      <p:boldItalic r:id="rId72"/>
    </p:embeddedFont>
    <p:embeddedFont>
      <p:font typeface="Calibri Light" panose="020F0302020204030204" pitchFamily="34" charset="0"/>
      <p:regular r:id="rId73"/>
      <p:italic r:id="rId74"/>
    </p:embeddedFont>
    <p:embeddedFont>
      <p:font typeface="Galano Grotesque" panose="00000500000000000000" pitchFamily="50" charset="0"/>
      <p:regular r:id="rId75"/>
      <p:bold r:id="rId76"/>
      <p:italic r:id="rId77"/>
      <p:boldItalic r:id="rId78"/>
    </p:embeddedFont>
    <p:embeddedFont>
      <p:font typeface="Galano Grotesque Medium" panose="00000600000000000000" pitchFamily="50" charset="0"/>
      <p:regular r:id="rId79"/>
    </p:embeddedFont>
    <p:embeddedFont>
      <p:font typeface="Google Sans" panose="020B0503030502040204" pitchFamily="34" charset="0"/>
      <p:regular r:id="rId80"/>
      <p:bold r:id="rId81"/>
      <p:italic r:id="rId82"/>
      <p:boldItalic r:id="rId83"/>
    </p:embeddedFont>
    <p:embeddedFont>
      <p:font typeface="Product Sans" panose="020B0403030502040203" pitchFamily="34" charset="0"/>
      <p:regular r:id="rId84"/>
      <p:bold r:id="rId85"/>
      <p:italic r:id="rId86"/>
      <p:boldItalic r:id="rId8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C2C"/>
    <a:srgbClr val="E7F2D8"/>
    <a:srgbClr val="FFCF3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86" autoAdjust="0"/>
    <p:restoredTop sz="94660"/>
  </p:normalViewPr>
  <p:slideViewPr>
    <p:cSldViewPr snapToGrid="0">
      <p:cViewPr>
        <p:scale>
          <a:sx n="50" d="100"/>
          <a:sy n="50" d="100"/>
        </p:scale>
        <p:origin x="2844" y="1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16.fntdata"/><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6.fntdata"/><Relationship Id="rId79" Type="http://schemas.openxmlformats.org/officeDocument/2006/relationships/font" Target="fonts/font11.fntdata"/><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1.fntdata"/><Relationship Id="rId77"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4.fntdata"/><Relationship Id="rId80" Type="http://schemas.openxmlformats.org/officeDocument/2006/relationships/font" Target="fonts/font12.fntdata"/><Relationship Id="rId85"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2.fntdata"/><Relationship Id="rId75" Type="http://schemas.openxmlformats.org/officeDocument/2006/relationships/font" Target="fonts/font7.fntdata"/><Relationship Id="rId83" Type="http://schemas.openxmlformats.org/officeDocument/2006/relationships/font" Target="fonts/font15.fntdata"/><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86"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8.fntdata"/><Relationship Id="rId7" Type="http://schemas.openxmlformats.org/officeDocument/2006/relationships/slide" Target="slides/slide6.xml"/><Relationship Id="rId71" Type="http://schemas.openxmlformats.org/officeDocument/2006/relationships/font" Target="fonts/font3.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19.fntdata"/><Relationship Id="rId61" Type="http://schemas.openxmlformats.org/officeDocument/2006/relationships/slide" Target="slides/slide60.xml"/><Relationship Id="rId82" Type="http://schemas.openxmlformats.org/officeDocument/2006/relationships/font" Target="fonts/font14.fntdata"/><Relationship Id="rId19" Type="http://schemas.openxmlformats.org/officeDocument/2006/relationships/slide" Target="slides/slide18.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658D0-72E1-9446-DB4C-B62E2F6BE9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7F86A8B-99D0-810D-8003-85970CC1BF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33B2ED2-691F-D704-AFF3-D3DA54361D76}"/>
              </a:ext>
            </a:extLst>
          </p:cNvPr>
          <p:cNvSpPr>
            <a:spLocks noGrp="1"/>
          </p:cNvSpPr>
          <p:nvPr>
            <p:ph type="dt" sz="half" idx="10"/>
          </p:nvPr>
        </p:nvSpPr>
        <p:spPr/>
        <p:txBody>
          <a:bodyPr/>
          <a:lstStyle/>
          <a:p>
            <a:fld id="{3B41CFD8-0478-4BC2-B8E7-29B2E3DD8C39}" type="datetimeFigureOut">
              <a:rPr lang="en-US" smtClean="0"/>
              <a:t>9/15/2022</a:t>
            </a:fld>
            <a:endParaRPr lang="en-US"/>
          </a:p>
        </p:txBody>
      </p:sp>
      <p:sp>
        <p:nvSpPr>
          <p:cNvPr id="5" name="Footer Placeholder 4">
            <a:extLst>
              <a:ext uri="{FF2B5EF4-FFF2-40B4-BE49-F238E27FC236}">
                <a16:creationId xmlns:a16="http://schemas.microsoft.com/office/drawing/2014/main" id="{E6B716E4-99C6-11D4-861B-BF21514D46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72217E-4C07-F959-275C-DB2C473294D8}"/>
              </a:ext>
            </a:extLst>
          </p:cNvPr>
          <p:cNvSpPr>
            <a:spLocks noGrp="1"/>
          </p:cNvSpPr>
          <p:nvPr>
            <p:ph type="sldNum" sz="quarter" idx="12"/>
          </p:nvPr>
        </p:nvSpPr>
        <p:spPr/>
        <p:txBody>
          <a:bodyPr/>
          <a:lstStyle/>
          <a:p>
            <a:fld id="{A42A2A04-09C9-4867-B42C-A36DF1AB99FE}" type="slidenum">
              <a:rPr lang="en-US" smtClean="0"/>
              <a:t>‹#›</a:t>
            </a:fld>
            <a:endParaRPr lang="en-US"/>
          </a:p>
        </p:txBody>
      </p:sp>
    </p:spTree>
    <p:extLst>
      <p:ext uri="{BB962C8B-B14F-4D97-AF65-F5344CB8AC3E}">
        <p14:creationId xmlns:p14="http://schemas.microsoft.com/office/powerpoint/2010/main" val="19623329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9DBF-5243-617C-8837-66C6F1DDA5E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0F5BB5-7CDD-E402-FB2B-18C23B47D2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3191E0-564F-5CE9-7368-7B143F33F589}"/>
              </a:ext>
            </a:extLst>
          </p:cNvPr>
          <p:cNvSpPr>
            <a:spLocks noGrp="1"/>
          </p:cNvSpPr>
          <p:nvPr>
            <p:ph type="dt" sz="half" idx="10"/>
          </p:nvPr>
        </p:nvSpPr>
        <p:spPr/>
        <p:txBody>
          <a:bodyPr/>
          <a:lstStyle/>
          <a:p>
            <a:fld id="{3B41CFD8-0478-4BC2-B8E7-29B2E3DD8C39}" type="datetimeFigureOut">
              <a:rPr lang="en-US" smtClean="0"/>
              <a:t>9/15/2022</a:t>
            </a:fld>
            <a:endParaRPr lang="en-US"/>
          </a:p>
        </p:txBody>
      </p:sp>
      <p:sp>
        <p:nvSpPr>
          <p:cNvPr id="5" name="Footer Placeholder 4">
            <a:extLst>
              <a:ext uri="{FF2B5EF4-FFF2-40B4-BE49-F238E27FC236}">
                <a16:creationId xmlns:a16="http://schemas.microsoft.com/office/drawing/2014/main" id="{65B9C2E5-79D3-DF62-D311-F9D5BC0FAE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014CEE-C522-C7CC-40A0-CA1B2536DCD8}"/>
              </a:ext>
            </a:extLst>
          </p:cNvPr>
          <p:cNvSpPr>
            <a:spLocks noGrp="1"/>
          </p:cNvSpPr>
          <p:nvPr>
            <p:ph type="sldNum" sz="quarter" idx="12"/>
          </p:nvPr>
        </p:nvSpPr>
        <p:spPr/>
        <p:txBody>
          <a:bodyPr/>
          <a:lstStyle/>
          <a:p>
            <a:fld id="{A42A2A04-09C9-4867-B42C-A36DF1AB99FE}" type="slidenum">
              <a:rPr lang="en-US" smtClean="0"/>
              <a:t>‹#›</a:t>
            </a:fld>
            <a:endParaRPr lang="en-US"/>
          </a:p>
        </p:txBody>
      </p:sp>
    </p:spTree>
    <p:extLst>
      <p:ext uri="{BB962C8B-B14F-4D97-AF65-F5344CB8AC3E}">
        <p14:creationId xmlns:p14="http://schemas.microsoft.com/office/powerpoint/2010/main" val="824595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AA91D9-ACA8-258E-E425-1CCBADFD9B4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224798-9198-0B6D-1309-B8DCB7E36D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69BBA2-749F-EC0A-1AE4-05E4AC9E8D15}"/>
              </a:ext>
            </a:extLst>
          </p:cNvPr>
          <p:cNvSpPr>
            <a:spLocks noGrp="1"/>
          </p:cNvSpPr>
          <p:nvPr>
            <p:ph type="dt" sz="half" idx="10"/>
          </p:nvPr>
        </p:nvSpPr>
        <p:spPr/>
        <p:txBody>
          <a:bodyPr/>
          <a:lstStyle/>
          <a:p>
            <a:fld id="{3B41CFD8-0478-4BC2-B8E7-29B2E3DD8C39}" type="datetimeFigureOut">
              <a:rPr lang="en-US" smtClean="0"/>
              <a:t>9/15/2022</a:t>
            </a:fld>
            <a:endParaRPr lang="en-US"/>
          </a:p>
        </p:txBody>
      </p:sp>
      <p:sp>
        <p:nvSpPr>
          <p:cNvPr id="5" name="Footer Placeholder 4">
            <a:extLst>
              <a:ext uri="{FF2B5EF4-FFF2-40B4-BE49-F238E27FC236}">
                <a16:creationId xmlns:a16="http://schemas.microsoft.com/office/drawing/2014/main" id="{AAA1B538-8407-2732-7A78-36191B472B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6452CF-2867-A343-DFBB-75749A84E1E8}"/>
              </a:ext>
            </a:extLst>
          </p:cNvPr>
          <p:cNvSpPr>
            <a:spLocks noGrp="1"/>
          </p:cNvSpPr>
          <p:nvPr>
            <p:ph type="sldNum" sz="quarter" idx="12"/>
          </p:nvPr>
        </p:nvSpPr>
        <p:spPr/>
        <p:txBody>
          <a:bodyPr/>
          <a:lstStyle/>
          <a:p>
            <a:fld id="{A42A2A04-09C9-4867-B42C-A36DF1AB99FE}" type="slidenum">
              <a:rPr lang="en-US" smtClean="0"/>
              <a:t>‹#›</a:t>
            </a:fld>
            <a:endParaRPr lang="en-US"/>
          </a:p>
        </p:txBody>
      </p:sp>
    </p:spTree>
    <p:extLst>
      <p:ext uri="{BB962C8B-B14F-4D97-AF65-F5344CB8AC3E}">
        <p14:creationId xmlns:p14="http://schemas.microsoft.com/office/powerpoint/2010/main" val="558169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520-4EE3-59EC-D051-528DDCFA92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288908-3AF5-36C3-3283-B1912F1FFB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0DE380-84FA-2BF3-44C1-275C1D46216F}"/>
              </a:ext>
            </a:extLst>
          </p:cNvPr>
          <p:cNvSpPr>
            <a:spLocks noGrp="1"/>
          </p:cNvSpPr>
          <p:nvPr>
            <p:ph type="dt" sz="half" idx="10"/>
          </p:nvPr>
        </p:nvSpPr>
        <p:spPr/>
        <p:txBody>
          <a:bodyPr/>
          <a:lstStyle/>
          <a:p>
            <a:fld id="{3B41CFD8-0478-4BC2-B8E7-29B2E3DD8C39}" type="datetimeFigureOut">
              <a:rPr lang="en-US" smtClean="0"/>
              <a:t>9/15/2022</a:t>
            </a:fld>
            <a:endParaRPr lang="en-US"/>
          </a:p>
        </p:txBody>
      </p:sp>
      <p:sp>
        <p:nvSpPr>
          <p:cNvPr id="5" name="Footer Placeholder 4">
            <a:extLst>
              <a:ext uri="{FF2B5EF4-FFF2-40B4-BE49-F238E27FC236}">
                <a16:creationId xmlns:a16="http://schemas.microsoft.com/office/drawing/2014/main" id="{0A1850D3-0C86-C936-8AA0-10D7743D04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053817-5679-06C4-3242-434902792C55}"/>
              </a:ext>
            </a:extLst>
          </p:cNvPr>
          <p:cNvSpPr>
            <a:spLocks noGrp="1"/>
          </p:cNvSpPr>
          <p:nvPr>
            <p:ph type="sldNum" sz="quarter" idx="12"/>
          </p:nvPr>
        </p:nvSpPr>
        <p:spPr/>
        <p:txBody>
          <a:bodyPr/>
          <a:lstStyle/>
          <a:p>
            <a:fld id="{A42A2A04-09C9-4867-B42C-A36DF1AB99FE}" type="slidenum">
              <a:rPr lang="en-US" smtClean="0"/>
              <a:t>‹#›</a:t>
            </a:fld>
            <a:endParaRPr lang="en-US"/>
          </a:p>
        </p:txBody>
      </p:sp>
    </p:spTree>
    <p:extLst>
      <p:ext uri="{BB962C8B-B14F-4D97-AF65-F5344CB8AC3E}">
        <p14:creationId xmlns:p14="http://schemas.microsoft.com/office/powerpoint/2010/main" val="1475145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9220C-BD76-7146-39BA-8D336889E9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629564-5294-1CF0-8D64-0861CDAFF7C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106F2D-3CF5-EC65-1BA4-52F5BA9177CB}"/>
              </a:ext>
            </a:extLst>
          </p:cNvPr>
          <p:cNvSpPr>
            <a:spLocks noGrp="1"/>
          </p:cNvSpPr>
          <p:nvPr>
            <p:ph type="dt" sz="half" idx="10"/>
          </p:nvPr>
        </p:nvSpPr>
        <p:spPr/>
        <p:txBody>
          <a:bodyPr/>
          <a:lstStyle/>
          <a:p>
            <a:fld id="{3B41CFD8-0478-4BC2-B8E7-29B2E3DD8C39}" type="datetimeFigureOut">
              <a:rPr lang="en-US" smtClean="0"/>
              <a:t>9/15/2022</a:t>
            </a:fld>
            <a:endParaRPr lang="en-US"/>
          </a:p>
        </p:txBody>
      </p:sp>
      <p:sp>
        <p:nvSpPr>
          <p:cNvPr id="5" name="Footer Placeholder 4">
            <a:extLst>
              <a:ext uri="{FF2B5EF4-FFF2-40B4-BE49-F238E27FC236}">
                <a16:creationId xmlns:a16="http://schemas.microsoft.com/office/drawing/2014/main" id="{62A9D533-A189-FB90-11C4-1866FE9276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84C1BE-2BBD-B3B9-4F54-A50B08F454D2}"/>
              </a:ext>
            </a:extLst>
          </p:cNvPr>
          <p:cNvSpPr>
            <a:spLocks noGrp="1"/>
          </p:cNvSpPr>
          <p:nvPr>
            <p:ph type="sldNum" sz="quarter" idx="12"/>
          </p:nvPr>
        </p:nvSpPr>
        <p:spPr/>
        <p:txBody>
          <a:bodyPr/>
          <a:lstStyle/>
          <a:p>
            <a:fld id="{A42A2A04-09C9-4867-B42C-A36DF1AB99FE}" type="slidenum">
              <a:rPr lang="en-US" smtClean="0"/>
              <a:t>‹#›</a:t>
            </a:fld>
            <a:endParaRPr lang="en-US"/>
          </a:p>
        </p:txBody>
      </p:sp>
    </p:spTree>
    <p:extLst>
      <p:ext uri="{BB962C8B-B14F-4D97-AF65-F5344CB8AC3E}">
        <p14:creationId xmlns:p14="http://schemas.microsoft.com/office/powerpoint/2010/main" val="3911585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21894-EF7F-EFBB-462D-A05ADB54F7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4B6F7C-5C0C-5E47-6229-B62DA12B53E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A07594B-CACC-C182-0329-D113AD6CB3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6E9356-A0E1-46BB-60B2-277062842244}"/>
              </a:ext>
            </a:extLst>
          </p:cNvPr>
          <p:cNvSpPr>
            <a:spLocks noGrp="1"/>
          </p:cNvSpPr>
          <p:nvPr>
            <p:ph type="dt" sz="half" idx="10"/>
          </p:nvPr>
        </p:nvSpPr>
        <p:spPr/>
        <p:txBody>
          <a:bodyPr/>
          <a:lstStyle/>
          <a:p>
            <a:fld id="{3B41CFD8-0478-4BC2-B8E7-29B2E3DD8C39}" type="datetimeFigureOut">
              <a:rPr lang="en-US" smtClean="0"/>
              <a:t>9/15/2022</a:t>
            </a:fld>
            <a:endParaRPr lang="en-US"/>
          </a:p>
        </p:txBody>
      </p:sp>
      <p:sp>
        <p:nvSpPr>
          <p:cNvPr id="6" name="Footer Placeholder 5">
            <a:extLst>
              <a:ext uri="{FF2B5EF4-FFF2-40B4-BE49-F238E27FC236}">
                <a16:creationId xmlns:a16="http://schemas.microsoft.com/office/drawing/2014/main" id="{555CB600-518B-D026-294D-279ED43448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7A5E08-531E-BB53-9696-4255CC14FCB6}"/>
              </a:ext>
            </a:extLst>
          </p:cNvPr>
          <p:cNvSpPr>
            <a:spLocks noGrp="1"/>
          </p:cNvSpPr>
          <p:nvPr>
            <p:ph type="sldNum" sz="quarter" idx="12"/>
          </p:nvPr>
        </p:nvSpPr>
        <p:spPr/>
        <p:txBody>
          <a:bodyPr/>
          <a:lstStyle/>
          <a:p>
            <a:fld id="{A42A2A04-09C9-4867-B42C-A36DF1AB99FE}" type="slidenum">
              <a:rPr lang="en-US" smtClean="0"/>
              <a:t>‹#›</a:t>
            </a:fld>
            <a:endParaRPr lang="en-US"/>
          </a:p>
        </p:txBody>
      </p:sp>
    </p:spTree>
    <p:extLst>
      <p:ext uri="{BB962C8B-B14F-4D97-AF65-F5344CB8AC3E}">
        <p14:creationId xmlns:p14="http://schemas.microsoft.com/office/powerpoint/2010/main" val="1692585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5FB96-F05D-AD73-BEF4-086F4E24E2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2BF2BF0-ADAF-18EE-12A7-5AE1347C41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FEDC60-FFB5-5CC5-31B2-4915E8021D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2E9112-58DF-EABA-BA87-7A8DCD13EF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9FB10E3-5A90-0211-412E-52423DDD91A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9C264F6-D85B-48CE-CA4C-1E1E6421CDDB}"/>
              </a:ext>
            </a:extLst>
          </p:cNvPr>
          <p:cNvSpPr>
            <a:spLocks noGrp="1"/>
          </p:cNvSpPr>
          <p:nvPr>
            <p:ph type="dt" sz="half" idx="10"/>
          </p:nvPr>
        </p:nvSpPr>
        <p:spPr/>
        <p:txBody>
          <a:bodyPr/>
          <a:lstStyle/>
          <a:p>
            <a:fld id="{3B41CFD8-0478-4BC2-B8E7-29B2E3DD8C39}" type="datetimeFigureOut">
              <a:rPr lang="en-US" smtClean="0"/>
              <a:t>9/15/2022</a:t>
            </a:fld>
            <a:endParaRPr lang="en-US"/>
          </a:p>
        </p:txBody>
      </p:sp>
      <p:sp>
        <p:nvSpPr>
          <p:cNvPr id="8" name="Footer Placeholder 7">
            <a:extLst>
              <a:ext uri="{FF2B5EF4-FFF2-40B4-BE49-F238E27FC236}">
                <a16:creationId xmlns:a16="http://schemas.microsoft.com/office/drawing/2014/main" id="{8B604A2C-7E74-E059-C56A-B79E80BAC8D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E0E66B1-13AB-C1C1-C69B-F76C336A23D3}"/>
              </a:ext>
            </a:extLst>
          </p:cNvPr>
          <p:cNvSpPr>
            <a:spLocks noGrp="1"/>
          </p:cNvSpPr>
          <p:nvPr>
            <p:ph type="sldNum" sz="quarter" idx="12"/>
          </p:nvPr>
        </p:nvSpPr>
        <p:spPr/>
        <p:txBody>
          <a:bodyPr/>
          <a:lstStyle/>
          <a:p>
            <a:fld id="{A42A2A04-09C9-4867-B42C-A36DF1AB99FE}" type="slidenum">
              <a:rPr lang="en-US" smtClean="0"/>
              <a:t>‹#›</a:t>
            </a:fld>
            <a:endParaRPr lang="en-US"/>
          </a:p>
        </p:txBody>
      </p:sp>
    </p:spTree>
    <p:extLst>
      <p:ext uri="{BB962C8B-B14F-4D97-AF65-F5344CB8AC3E}">
        <p14:creationId xmlns:p14="http://schemas.microsoft.com/office/powerpoint/2010/main" val="289493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0C3E5-502F-013F-7881-B191963165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263C026-2FAB-70EF-A42D-3745F3A678FB}"/>
              </a:ext>
            </a:extLst>
          </p:cNvPr>
          <p:cNvSpPr>
            <a:spLocks noGrp="1"/>
          </p:cNvSpPr>
          <p:nvPr>
            <p:ph type="dt" sz="half" idx="10"/>
          </p:nvPr>
        </p:nvSpPr>
        <p:spPr/>
        <p:txBody>
          <a:bodyPr/>
          <a:lstStyle/>
          <a:p>
            <a:fld id="{3B41CFD8-0478-4BC2-B8E7-29B2E3DD8C39}" type="datetimeFigureOut">
              <a:rPr lang="en-US" smtClean="0"/>
              <a:t>9/15/2022</a:t>
            </a:fld>
            <a:endParaRPr lang="en-US"/>
          </a:p>
        </p:txBody>
      </p:sp>
      <p:sp>
        <p:nvSpPr>
          <p:cNvPr id="4" name="Footer Placeholder 3">
            <a:extLst>
              <a:ext uri="{FF2B5EF4-FFF2-40B4-BE49-F238E27FC236}">
                <a16:creationId xmlns:a16="http://schemas.microsoft.com/office/drawing/2014/main" id="{9D5E90A6-B730-A524-D44F-7E730F4088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43819DA-2173-F076-2261-80A1D2A660A8}"/>
              </a:ext>
            </a:extLst>
          </p:cNvPr>
          <p:cNvSpPr>
            <a:spLocks noGrp="1"/>
          </p:cNvSpPr>
          <p:nvPr>
            <p:ph type="sldNum" sz="quarter" idx="12"/>
          </p:nvPr>
        </p:nvSpPr>
        <p:spPr/>
        <p:txBody>
          <a:bodyPr/>
          <a:lstStyle/>
          <a:p>
            <a:fld id="{A42A2A04-09C9-4867-B42C-A36DF1AB99FE}" type="slidenum">
              <a:rPr lang="en-US" smtClean="0"/>
              <a:t>‹#›</a:t>
            </a:fld>
            <a:endParaRPr lang="en-US"/>
          </a:p>
        </p:txBody>
      </p:sp>
    </p:spTree>
    <p:extLst>
      <p:ext uri="{BB962C8B-B14F-4D97-AF65-F5344CB8AC3E}">
        <p14:creationId xmlns:p14="http://schemas.microsoft.com/office/powerpoint/2010/main" val="3998636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6E054D-9733-9289-108A-3ED7D150DF0F}"/>
              </a:ext>
            </a:extLst>
          </p:cNvPr>
          <p:cNvSpPr>
            <a:spLocks noGrp="1"/>
          </p:cNvSpPr>
          <p:nvPr>
            <p:ph type="dt" sz="half" idx="10"/>
          </p:nvPr>
        </p:nvSpPr>
        <p:spPr/>
        <p:txBody>
          <a:bodyPr/>
          <a:lstStyle/>
          <a:p>
            <a:fld id="{3B41CFD8-0478-4BC2-B8E7-29B2E3DD8C39}" type="datetimeFigureOut">
              <a:rPr lang="en-US" smtClean="0"/>
              <a:t>9/15/2022</a:t>
            </a:fld>
            <a:endParaRPr lang="en-US"/>
          </a:p>
        </p:txBody>
      </p:sp>
      <p:sp>
        <p:nvSpPr>
          <p:cNvPr id="3" name="Footer Placeholder 2">
            <a:extLst>
              <a:ext uri="{FF2B5EF4-FFF2-40B4-BE49-F238E27FC236}">
                <a16:creationId xmlns:a16="http://schemas.microsoft.com/office/drawing/2014/main" id="{4AFEF74D-B70B-310C-E1AF-31AB63021E3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A724804-CCA8-9A4C-BD39-0B8AA8AF7668}"/>
              </a:ext>
            </a:extLst>
          </p:cNvPr>
          <p:cNvSpPr>
            <a:spLocks noGrp="1"/>
          </p:cNvSpPr>
          <p:nvPr>
            <p:ph type="sldNum" sz="quarter" idx="12"/>
          </p:nvPr>
        </p:nvSpPr>
        <p:spPr/>
        <p:txBody>
          <a:bodyPr/>
          <a:lstStyle/>
          <a:p>
            <a:fld id="{A42A2A04-09C9-4867-B42C-A36DF1AB99FE}" type="slidenum">
              <a:rPr lang="en-US" smtClean="0"/>
              <a:t>‹#›</a:t>
            </a:fld>
            <a:endParaRPr lang="en-US"/>
          </a:p>
        </p:txBody>
      </p:sp>
    </p:spTree>
    <p:extLst>
      <p:ext uri="{BB962C8B-B14F-4D97-AF65-F5344CB8AC3E}">
        <p14:creationId xmlns:p14="http://schemas.microsoft.com/office/powerpoint/2010/main" val="1413459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89C6-E622-1DA7-D7EE-B4F8C687A4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59249F7-8395-3685-AB7A-82F8520B15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829D8D-797A-EB12-EA55-D502229B26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B29342-ECFF-22A6-F7F3-E1C19C2388FB}"/>
              </a:ext>
            </a:extLst>
          </p:cNvPr>
          <p:cNvSpPr>
            <a:spLocks noGrp="1"/>
          </p:cNvSpPr>
          <p:nvPr>
            <p:ph type="dt" sz="half" idx="10"/>
          </p:nvPr>
        </p:nvSpPr>
        <p:spPr/>
        <p:txBody>
          <a:bodyPr/>
          <a:lstStyle/>
          <a:p>
            <a:fld id="{3B41CFD8-0478-4BC2-B8E7-29B2E3DD8C39}" type="datetimeFigureOut">
              <a:rPr lang="en-US" smtClean="0"/>
              <a:t>9/15/2022</a:t>
            </a:fld>
            <a:endParaRPr lang="en-US"/>
          </a:p>
        </p:txBody>
      </p:sp>
      <p:sp>
        <p:nvSpPr>
          <p:cNvPr id="6" name="Footer Placeholder 5">
            <a:extLst>
              <a:ext uri="{FF2B5EF4-FFF2-40B4-BE49-F238E27FC236}">
                <a16:creationId xmlns:a16="http://schemas.microsoft.com/office/drawing/2014/main" id="{A6CC131C-3A58-EA7C-8DC3-AFD731BE46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D8202E-8D7B-3D62-E23D-F7A02D531A1C}"/>
              </a:ext>
            </a:extLst>
          </p:cNvPr>
          <p:cNvSpPr>
            <a:spLocks noGrp="1"/>
          </p:cNvSpPr>
          <p:nvPr>
            <p:ph type="sldNum" sz="quarter" idx="12"/>
          </p:nvPr>
        </p:nvSpPr>
        <p:spPr/>
        <p:txBody>
          <a:bodyPr/>
          <a:lstStyle/>
          <a:p>
            <a:fld id="{A42A2A04-09C9-4867-B42C-A36DF1AB99FE}" type="slidenum">
              <a:rPr lang="en-US" smtClean="0"/>
              <a:t>‹#›</a:t>
            </a:fld>
            <a:endParaRPr lang="en-US"/>
          </a:p>
        </p:txBody>
      </p:sp>
    </p:spTree>
    <p:extLst>
      <p:ext uri="{BB962C8B-B14F-4D97-AF65-F5344CB8AC3E}">
        <p14:creationId xmlns:p14="http://schemas.microsoft.com/office/powerpoint/2010/main" val="16978918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F1F4C-0E2F-4C9C-22DD-9058D103EB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C2329FF-0D92-4963-4AD7-765D109E32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5B894A1-7FF0-8B6F-8F17-CEB82AA872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99C1F5-23D2-26F9-34A2-5CC28E158999}"/>
              </a:ext>
            </a:extLst>
          </p:cNvPr>
          <p:cNvSpPr>
            <a:spLocks noGrp="1"/>
          </p:cNvSpPr>
          <p:nvPr>
            <p:ph type="dt" sz="half" idx="10"/>
          </p:nvPr>
        </p:nvSpPr>
        <p:spPr/>
        <p:txBody>
          <a:bodyPr/>
          <a:lstStyle/>
          <a:p>
            <a:fld id="{3B41CFD8-0478-4BC2-B8E7-29B2E3DD8C39}" type="datetimeFigureOut">
              <a:rPr lang="en-US" smtClean="0"/>
              <a:t>9/15/2022</a:t>
            </a:fld>
            <a:endParaRPr lang="en-US"/>
          </a:p>
        </p:txBody>
      </p:sp>
      <p:sp>
        <p:nvSpPr>
          <p:cNvPr id="6" name="Footer Placeholder 5">
            <a:extLst>
              <a:ext uri="{FF2B5EF4-FFF2-40B4-BE49-F238E27FC236}">
                <a16:creationId xmlns:a16="http://schemas.microsoft.com/office/drawing/2014/main" id="{A65EFB02-1D00-C048-9863-ABA723C49E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292C71-75C6-8C82-732A-061C32DFC58C}"/>
              </a:ext>
            </a:extLst>
          </p:cNvPr>
          <p:cNvSpPr>
            <a:spLocks noGrp="1"/>
          </p:cNvSpPr>
          <p:nvPr>
            <p:ph type="sldNum" sz="quarter" idx="12"/>
          </p:nvPr>
        </p:nvSpPr>
        <p:spPr/>
        <p:txBody>
          <a:bodyPr/>
          <a:lstStyle/>
          <a:p>
            <a:fld id="{A42A2A04-09C9-4867-B42C-A36DF1AB99FE}" type="slidenum">
              <a:rPr lang="en-US" smtClean="0"/>
              <a:t>‹#›</a:t>
            </a:fld>
            <a:endParaRPr lang="en-US"/>
          </a:p>
        </p:txBody>
      </p:sp>
    </p:spTree>
    <p:extLst>
      <p:ext uri="{BB962C8B-B14F-4D97-AF65-F5344CB8AC3E}">
        <p14:creationId xmlns:p14="http://schemas.microsoft.com/office/powerpoint/2010/main" val="2819331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7F2D8"/>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F1F8D0-553F-7C2B-D797-F2A5E14AA9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94F437A-29AD-F9D7-6825-71E9D096FA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FD4629-C62E-B3D6-0EFC-9FA3D56F53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41CFD8-0478-4BC2-B8E7-29B2E3DD8C39}" type="datetimeFigureOut">
              <a:rPr lang="en-US" smtClean="0"/>
              <a:t>9/15/2022</a:t>
            </a:fld>
            <a:endParaRPr lang="en-US"/>
          </a:p>
        </p:txBody>
      </p:sp>
      <p:sp>
        <p:nvSpPr>
          <p:cNvPr id="5" name="Footer Placeholder 4">
            <a:extLst>
              <a:ext uri="{FF2B5EF4-FFF2-40B4-BE49-F238E27FC236}">
                <a16:creationId xmlns:a16="http://schemas.microsoft.com/office/drawing/2014/main" id="{E9CFAF90-B0D6-83B6-F852-C605DE8E2F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CB4FA81-2842-358C-FDB2-BF62949B20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A2A04-09C9-4867-B42C-A36DF1AB99FE}" type="slidenum">
              <a:rPr lang="en-US" smtClean="0"/>
              <a:t>‹#›</a:t>
            </a:fld>
            <a:endParaRPr lang="en-US"/>
          </a:p>
        </p:txBody>
      </p:sp>
    </p:spTree>
    <p:extLst>
      <p:ext uri="{BB962C8B-B14F-4D97-AF65-F5344CB8AC3E}">
        <p14:creationId xmlns:p14="http://schemas.microsoft.com/office/powerpoint/2010/main" val="37416040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svg"/><Relationship Id="rId7" Type="http://schemas.openxmlformats.org/officeDocument/2006/relationships/image" Target="../media/image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6.svg"/></Relationships>
</file>

<file path=ppt/slides/_rels/slide1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8.svg"/><Relationship Id="rId7" Type="http://schemas.openxmlformats.org/officeDocument/2006/relationships/image" Target="../media/image2.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6.svg"/></Relationships>
</file>

<file path=ppt/slides/_rels/slide1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svg"/><Relationship Id="rId5" Type="http://schemas.openxmlformats.org/officeDocument/2006/relationships/image" Target="../media/image2.svg"/><Relationship Id="rId10" Type="http://schemas.openxmlformats.org/officeDocument/2006/relationships/image" Target="../media/image7.png"/><Relationship Id="rId4" Type="http://schemas.openxmlformats.org/officeDocument/2006/relationships/image" Target="../media/image1.png"/><Relationship Id="rId9" Type="http://schemas.openxmlformats.org/officeDocument/2006/relationships/image" Target="../media/image10.sv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2.svg"/><Relationship Id="rId5" Type="http://schemas.openxmlformats.org/officeDocument/2006/relationships/image" Target="../media/image4.svg"/><Relationship Id="rId10" Type="http://schemas.openxmlformats.org/officeDocument/2006/relationships/image" Target="../media/image11.png"/><Relationship Id="rId4" Type="http://schemas.openxmlformats.org/officeDocument/2006/relationships/image" Target="../media/image3.png"/><Relationship Id="rId9" Type="http://schemas.openxmlformats.org/officeDocument/2006/relationships/image" Target="../media/image10.svg"/></Relationships>
</file>

<file path=ppt/slides/_rels/slide2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svg"/><Relationship Id="rId5" Type="http://schemas.openxmlformats.org/officeDocument/2006/relationships/image" Target="../media/image2.svg"/><Relationship Id="rId10" Type="http://schemas.openxmlformats.org/officeDocument/2006/relationships/image" Target="../media/image7.png"/><Relationship Id="rId4" Type="http://schemas.openxmlformats.org/officeDocument/2006/relationships/image" Target="../media/image1.png"/><Relationship Id="rId9" Type="http://schemas.openxmlformats.org/officeDocument/2006/relationships/image" Target="../media/image10.svg"/></Relationships>
</file>

<file path=ppt/slides/_rels/slide2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0.svg"/></Relationships>
</file>

<file path=ppt/slides/_rels/slide2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4.svg"/><Relationship Id="rId5" Type="http://schemas.openxmlformats.org/officeDocument/2006/relationships/image" Target="../media/image2.svg"/><Relationship Id="rId10" Type="http://schemas.openxmlformats.org/officeDocument/2006/relationships/image" Target="../media/image13.png"/><Relationship Id="rId4" Type="http://schemas.openxmlformats.org/officeDocument/2006/relationships/image" Target="../media/image1.png"/><Relationship Id="rId9" Type="http://schemas.openxmlformats.org/officeDocument/2006/relationships/image" Target="../media/image10.svg"/></Relationships>
</file>

<file path=ppt/slides/_rels/slide2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10.svg"/></Relationships>
</file>

<file path=ppt/slides/_rels/slide25.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8.svg"/><Relationship Id="rId3" Type="http://schemas.openxmlformats.org/officeDocument/2006/relationships/image" Target="../media/image4.svg"/><Relationship Id="rId7" Type="http://schemas.openxmlformats.org/officeDocument/2006/relationships/image" Target="../media/image6.svg"/><Relationship Id="rId12"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6.svg"/><Relationship Id="rId5" Type="http://schemas.openxmlformats.org/officeDocument/2006/relationships/image" Target="../media/image2.svg"/><Relationship Id="rId10" Type="http://schemas.openxmlformats.org/officeDocument/2006/relationships/image" Target="../media/image15.png"/><Relationship Id="rId4" Type="http://schemas.openxmlformats.org/officeDocument/2006/relationships/image" Target="../media/image1.png"/><Relationship Id="rId9" Type="http://schemas.openxmlformats.org/officeDocument/2006/relationships/image" Target="../media/image10.svg"/></Relationships>
</file>

<file path=ppt/slides/_rels/slide26.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18.svg"/><Relationship Id="rId3" Type="http://schemas.openxmlformats.org/officeDocument/2006/relationships/image" Target="../media/image4.svg"/><Relationship Id="rId7" Type="http://schemas.openxmlformats.org/officeDocument/2006/relationships/image" Target="../media/image10.svg"/><Relationship Id="rId12"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6.svg"/><Relationship Id="rId5" Type="http://schemas.openxmlformats.org/officeDocument/2006/relationships/image" Target="../media/image6.svg"/><Relationship Id="rId10" Type="http://schemas.openxmlformats.org/officeDocument/2006/relationships/image" Target="../media/image15.png"/><Relationship Id="rId4" Type="http://schemas.openxmlformats.org/officeDocument/2006/relationships/image" Target="../media/image5.png"/><Relationship Id="rId9" Type="http://schemas.openxmlformats.org/officeDocument/2006/relationships/image" Target="../media/image2.svg"/></Relationships>
</file>

<file path=ppt/slides/_rels/slide27.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8.svg"/><Relationship Id="rId3" Type="http://schemas.openxmlformats.org/officeDocument/2006/relationships/image" Target="../media/image4.svg"/><Relationship Id="rId7" Type="http://schemas.openxmlformats.org/officeDocument/2006/relationships/image" Target="../media/image6.svg"/><Relationship Id="rId12"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6.svg"/><Relationship Id="rId5" Type="http://schemas.openxmlformats.org/officeDocument/2006/relationships/image" Target="../media/image2.svg"/><Relationship Id="rId10" Type="http://schemas.openxmlformats.org/officeDocument/2006/relationships/image" Target="../media/image15.png"/><Relationship Id="rId4" Type="http://schemas.openxmlformats.org/officeDocument/2006/relationships/image" Target="../media/image1.png"/><Relationship Id="rId9" Type="http://schemas.openxmlformats.org/officeDocument/2006/relationships/image" Target="../media/image10.svg"/></Relationships>
</file>

<file path=ppt/slides/_rels/slide28.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22.svg"/><Relationship Id="rId3" Type="http://schemas.openxmlformats.org/officeDocument/2006/relationships/image" Target="../media/image20.svg"/><Relationship Id="rId7" Type="http://schemas.openxmlformats.org/officeDocument/2006/relationships/image" Target="../media/image2.svg"/><Relationship Id="rId12" Type="http://schemas.openxmlformats.org/officeDocument/2006/relationships/image" Target="../media/image21.pn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1.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6.svg"/></Relationships>
</file>

<file path=ppt/slides/_rels/slide2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0.svg"/></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35.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36.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37.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38.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28.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4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4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30.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43.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44.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45.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46.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47.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4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6.png"/><Relationship Id="rId7" Type="http://schemas.openxmlformats.org/officeDocument/2006/relationships/image" Target="../media/image2.svg"/><Relationship Id="rId2" Type="http://schemas.openxmlformats.org/officeDocument/2006/relationships/image" Target="../media/image35.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6.svg"/></Relationships>
</file>

<file path=ppt/slides/_rels/slide49.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37.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9.png"/><Relationship Id="rId7" Type="http://schemas.openxmlformats.org/officeDocument/2006/relationships/image" Target="../media/image2.svg"/><Relationship Id="rId2" Type="http://schemas.openxmlformats.org/officeDocument/2006/relationships/image" Target="../media/image38.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6.svg"/></Relationships>
</file>

<file path=ppt/slides/_rels/slide5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5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1.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53.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54.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55.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3.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56.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4.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57.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5.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58.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6.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59.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7.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60.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6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6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9.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63.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50.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64.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51.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65.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66.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53.png"/><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67.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8D71BCE1-D734-B48B-F6A3-4C810BD83A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57797" y="6920704"/>
            <a:ext cx="416410" cy="638496"/>
          </a:xfrm>
          <a:prstGeom prst="rect">
            <a:avLst/>
          </a:prstGeom>
        </p:spPr>
      </p:pic>
      <p:pic>
        <p:nvPicPr>
          <p:cNvPr id="17" name="Graphic 16">
            <a:extLst>
              <a:ext uri="{FF2B5EF4-FFF2-40B4-BE49-F238E27FC236}">
                <a16:creationId xmlns:a16="http://schemas.microsoft.com/office/drawing/2014/main" id="{9A249660-4B95-1F30-1469-D3F63F4E2A9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24683" y="7005037"/>
            <a:ext cx="2942633" cy="1332513"/>
          </a:xfrm>
          <a:prstGeom prst="rect">
            <a:avLst/>
          </a:prstGeom>
        </p:spPr>
      </p:pic>
      <p:pic>
        <p:nvPicPr>
          <p:cNvPr id="20" name="Graphic 19">
            <a:extLst>
              <a:ext uri="{FF2B5EF4-FFF2-40B4-BE49-F238E27FC236}">
                <a16:creationId xmlns:a16="http://schemas.microsoft.com/office/drawing/2014/main" id="{027C42B0-BC48-503B-1C9A-DD5A630B289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6810835" y="6920701"/>
            <a:ext cx="416410" cy="638496"/>
          </a:xfrm>
          <a:prstGeom prst="rect">
            <a:avLst/>
          </a:prstGeom>
        </p:spPr>
      </p:pic>
      <p:pic>
        <p:nvPicPr>
          <p:cNvPr id="19" name="Graphic 18">
            <a:extLst>
              <a:ext uri="{FF2B5EF4-FFF2-40B4-BE49-F238E27FC236}">
                <a16:creationId xmlns:a16="http://schemas.microsoft.com/office/drawing/2014/main" id="{BD42C9BF-C21C-8B27-4D23-ADDE4CA11F4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7713303"/>
            <a:ext cx="1582359" cy="249846"/>
          </a:xfrm>
          <a:prstGeom prst="rect">
            <a:avLst/>
          </a:prstGeom>
        </p:spPr>
      </p:pic>
      <p:sp>
        <p:nvSpPr>
          <p:cNvPr id="22" name="Rectangle 21">
            <a:extLst>
              <a:ext uri="{FF2B5EF4-FFF2-40B4-BE49-F238E27FC236}">
                <a16:creationId xmlns:a16="http://schemas.microsoft.com/office/drawing/2014/main" id="{940AB68C-28CA-A55E-028D-0DEF8CF01EA2}"/>
              </a:ext>
            </a:extLst>
          </p:cNvPr>
          <p:cNvSpPr/>
          <p:nvPr/>
        </p:nvSpPr>
        <p:spPr>
          <a:xfrm>
            <a:off x="5254625" y="7396225"/>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C8DC3CE-9B52-E3F6-54AA-311E6A34A4CA}"/>
              </a:ext>
            </a:extLst>
          </p:cNvPr>
          <p:cNvSpPr/>
          <p:nvPr/>
        </p:nvSpPr>
        <p:spPr>
          <a:xfrm>
            <a:off x="5254625" y="80188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A278F3A-8E12-0FD1-BE06-A65261A0A8F9}"/>
              </a:ext>
            </a:extLst>
          </p:cNvPr>
          <p:cNvSpPr/>
          <p:nvPr/>
        </p:nvSpPr>
        <p:spPr>
          <a:xfrm>
            <a:off x="6590692" y="7396225"/>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194FC81-5A0A-A7DA-4E6B-F2058EFB7B41}"/>
              </a:ext>
            </a:extLst>
          </p:cNvPr>
          <p:cNvSpPr/>
          <p:nvPr/>
        </p:nvSpPr>
        <p:spPr>
          <a:xfrm>
            <a:off x="6590692" y="80188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215948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5" name="Graphic 4">
            <a:extLst>
              <a:ext uri="{FF2B5EF4-FFF2-40B4-BE49-F238E27FC236}">
                <a16:creationId xmlns:a16="http://schemas.microsoft.com/office/drawing/2014/main" id="{F0F3FFA5-48CC-2973-539C-DE4A3E36070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452229" flipH="1">
            <a:off x="6810835" y="5441151"/>
            <a:ext cx="416410" cy="638496"/>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493965">
            <a:off x="4972685" y="5443066"/>
            <a:ext cx="416410" cy="638496"/>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068244" y="6157023"/>
            <a:ext cx="1582359" cy="249846"/>
          </a:xfrm>
          <a:prstGeom prst="rect">
            <a:avLst/>
          </a:prstGeom>
        </p:spPr>
      </p:pic>
      <p:sp>
        <p:nvSpPr>
          <p:cNvPr id="8" name="Rectangle 7">
            <a:extLst>
              <a:ext uri="{FF2B5EF4-FFF2-40B4-BE49-F238E27FC236}">
                <a16:creationId xmlns:a16="http://schemas.microsoft.com/office/drawing/2014/main" id="{C433A674-A65C-6C4F-0D84-4AE59A71963E}"/>
              </a:ext>
            </a:extLst>
          </p:cNvPr>
          <p:cNvSpPr/>
          <p:nvPr/>
        </p:nvSpPr>
        <p:spPr>
          <a:xfrm>
            <a:off x="5254625" y="64440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4440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29017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advClick="0" advTm="0">
        <p159:morph option="byObject"/>
      </p:transition>
    </mc:Choice>
    <mc:Fallback xmlns="">
      <p:transition advClick="0"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5" name="Graphic 4">
            <a:extLst>
              <a:ext uri="{FF2B5EF4-FFF2-40B4-BE49-F238E27FC236}">
                <a16:creationId xmlns:a16="http://schemas.microsoft.com/office/drawing/2014/main" id="{F0F3FFA5-48CC-2973-539C-DE4A3E36070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8787460" flipH="1">
            <a:off x="6757823" y="5437203"/>
            <a:ext cx="416410" cy="638496"/>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0829196">
            <a:off x="4919673" y="5439118"/>
            <a:ext cx="416410" cy="638496"/>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558818" y="6160423"/>
            <a:ext cx="1582359" cy="24984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97479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4440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97479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4440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89759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advClick="0" advTm="0">
        <p159:morph option="byObject"/>
      </p:transition>
    </mc:Choice>
    <mc:Fallback xmlns="">
      <p:transition advClick="0" advTm="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964957" y="5312424"/>
            <a:ext cx="416410" cy="638496"/>
          </a:xfrm>
          <a:prstGeom prst="rect">
            <a:avLst/>
          </a:prstGeom>
        </p:spPr>
      </p:pic>
      <p:pic>
        <p:nvPicPr>
          <p:cNvPr id="13" name="Graphic 12">
            <a:extLst>
              <a:ext uri="{FF2B5EF4-FFF2-40B4-BE49-F238E27FC236}">
                <a16:creationId xmlns:a16="http://schemas.microsoft.com/office/drawing/2014/main" id="{7135CCF7-36F6-703F-5FB5-3A5B2084963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810635" y="5312916"/>
            <a:ext cx="416410" cy="638496"/>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274723"/>
            <a:ext cx="1582359" cy="24984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97479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97479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B8361B5-48AE-A0B5-005E-044A0BF4B14C}"/>
              </a:ext>
            </a:extLst>
          </p:cNvPr>
          <p:cNvSpPr/>
          <p:nvPr/>
        </p:nvSpPr>
        <p:spPr>
          <a:xfrm>
            <a:off x="5558818" y="605373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C2A1891-1D14-265A-F3D9-CB19939B9F77}"/>
              </a:ext>
            </a:extLst>
          </p:cNvPr>
          <p:cNvSpPr/>
          <p:nvPr/>
        </p:nvSpPr>
        <p:spPr>
          <a:xfrm>
            <a:off x="6894885" y="605373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C3765094-86C6-9109-B186-8A39AB1644A2}"/>
              </a:ext>
            </a:extLst>
          </p:cNvPr>
          <p:cNvSpPr/>
          <p:nvPr/>
        </p:nvSpPr>
        <p:spPr>
          <a:xfrm>
            <a:off x="2813541" y="1732085"/>
            <a:ext cx="295419" cy="2673259"/>
          </a:xfrm>
          <a:prstGeom prst="roundRect">
            <a:avLst>
              <a:gd name="adj" fmla="val 13397"/>
            </a:avLst>
          </a:prstGeom>
          <a:solidFill>
            <a:srgbClr val="E7F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5C888F31-729D-88DF-7B09-1A28116F1FDA}"/>
              </a:ext>
            </a:extLst>
          </p:cNvPr>
          <p:cNvSpPr/>
          <p:nvPr/>
        </p:nvSpPr>
        <p:spPr>
          <a:xfrm>
            <a:off x="2838786" y="2278139"/>
            <a:ext cx="246413" cy="675723"/>
          </a:xfrm>
          <a:prstGeom prst="roundRect">
            <a:avLst>
              <a:gd name="adj" fmla="val 0"/>
            </a:avLst>
          </a:prstGeom>
          <a:solidFill>
            <a:srgbClr val="E7F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ADAFA71C-4FBB-2CA1-5DE7-C66B36A94EE4}"/>
              </a:ext>
            </a:extLst>
          </p:cNvPr>
          <p:cNvSpPr/>
          <p:nvPr/>
        </p:nvSpPr>
        <p:spPr>
          <a:xfrm>
            <a:off x="2838786" y="2877581"/>
            <a:ext cx="56328" cy="454441"/>
          </a:xfrm>
          <a:prstGeom prst="roundRect">
            <a:avLst>
              <a:gd name="adj" fmla="val 0"/>
            </a:avLst>
          </a:prstGeom>
          <a:solidFill>
            <a:srgbClr val="E7F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F3A7B585-D39F-1AF6-A3F5-05F4CBD495F1}"/>
              </a:ext>
            </a:extLst>
          </p:cNvPr>
          <p:cNvSpPr/>
          <p:nvPr/>
        </p:nvSpPr>
        <p:spPr>
          <a:xfrm>
            <a:off x="2838786" y="3477023"/>
            <a:ext cx="246413" cy="454441"/>
          </a:xfrm>
          <a:prstGeom prst="roundRect">
            <a:avLst>
              <a:gd name="adj" fmla="val 0"/>
            </a:avLst>
          </a:prstGeom>
          <a:solidFill>
            <a:srgbClr val="E7F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4557182"/>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17B3B1F4-18B1-D2AD-7F03-D97E89E8F44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20579132" flipH="1">
            <a:off x="6810835" y="5441151"/>
            <a:ext cx="416410" cy="638496"/>
          </a:xfrm>
          <a:prstGeom prst="rect">
            <a:avLst/>
          </a:prstGeom>
        </p:spPr>
      </p:pic>
      <p:pic>
        <p:nvPicPr>
          <p:cNvPr id="12" name="Graphic 11">
            <a:extLst>
              <a:ext uri="{FF2B5EF4-FFF2-40B4-BE49-F238E27FC236}">
                <a16:creationId xmlns:a16="http://schemas.microsoft.com/office/drawing/2014/main" id="{6E1760BC-5F46-FBF3-D22B-8791F833AB7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020868">
            <a:off x="4972685" y="5443066"/>
            <a:ext cx="416410" cy="638496"/>
          </a:xfrm>
          <a:prstGeom prst="rect">
            <a:avLst/>
          </a:prstGeom>
        </p:spPr>
      </p:pic>
      <p:sp>
        <p:nvSpPr>
          <p:cNvPr id="18" name="Rectangle: Rounded Corners 17">
            <a:extLst>
              <a:ext uri="{FF2B5EF4-FFF2-40B4-BE49-F238E27FC236}">
                <a16:creationId xmlns:a16="http://schemas.microsoft.com/office/drawing/2014/main" id="{9E4EF52D-8BFB-9BC1-1EF8-0F8D685A0F51}"/>
              </a:ext>
            </a:extLst>
          </p:cNvPr>
          <p:cNvSpPr/>
          <p:nvPr/>
        </p:nvSpPr>
        <p:spPr>
          <a:xfrm>
            <a:off x="2813541" y="1732085"/>
            <a:ext cx="6559062" cy="2673259"/>
          </a:xfrm>
          <a:prstGeom prst="roundRect">
            <a:avLst>
              <a:gd name="adj" fmla="val 13397"/>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24683" y="5525487"/>
            <a:ext cx="2942633" cy="1332513"/>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5950873"/>
            <a:ext cx="1582359" cy="201563"/>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0FC133F6-941C-9B16-4E10-8CE5D6EC193D}"/>
              </a:ext>
            </a:extLst>
          </p:cNvPr>
          <p:cNvSpPr/>
          <p:nvPr/>
        </p:nvSpPr>
        <p:spPr>
          <a:xfrm>
            <a:off x="3374049" y="2278139"/>
            <a:ext cx="5471012" cy="675723"/>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Rounded Corners 22">
            <a:extLst>
              <a:ext uri="{FF2B5EF4-FFF2-40B4-BE49-F238E27FC236}">
                <a16:creationId xmlns:a16="http://schemas.microsoft.com/office/drawing/2014/main" id="{AADBFCD4-157A-F068-8192-1EAB0A6A34AE}"/>
              </a:ext>
            </a:extLst>
          </p:cNvPr>
          <p:cNvSpPr/>
          <p:nvPr/>
        </p:nvSpPr>
        <p:spPr>
          <a:xfrm>
            <a:off x="3374048" y="2877581"/>
            <a:ext cx="1250635"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22AB5CA7-55DC-DA52-0517-A8324D267B2D}"/>
              </a:ext>
            </a:extLst>
          </p:cNvPr>
          <p:cNvSpPr/>
          <p:nvPr/>
        </p:nvSpPr>
        <p:spPr>
          <a:xfrm>
            <a:off x="3374048" y="3477023"/>
            <a:ext cx="5471013"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630957"/>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id="{E5BA0890-34CA-7531-B5F7-409F019B5E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20579132" flipH="1">
            <a:off x="6810835" y="5441151"/>
            <a:ext cx="416410" cy="638496"/>
          </a:xfrm>
          <a:prstGeom prst="rect">
            <a:avLst/>
          </a:prstGeom>
        </p:spPr>
      </p:pic>
      <p:pic>
        <p:nvPicPr>
          <p:cNvPr id="25" name="Graphic 24">
            <a:extLst>
              <a:ext uri="{FF2B5EF4-FFF2-40B4-BE49-F238E27FC236}">
                <a16:creationId xmlns:a16="http://schemas.microsoft.com/office/drawing/2014/main" id="{49569BDF-897C-FB56-0325-DE3D9CE90DC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020868">
            <a:off x="4972685" y="5443066"/>
            <a:ext cx="416410" cy="638496"/>
          </a:xfrm>
          <a:prstGeom prst="rect">
            <a:avLst/>
          </a:prstGeom>
        </p:spPr>
      </p:pic>
      <p:sp>
        <p:nvSpPr>
          <p:cNvPr id="18" name="Rectangle: Rounded Corners 17">
            <a:extLst>
              <a:ext uri="{FF2B5EF4-FFF2-40B4-BE49-F238E27FC236}">
                <a16:creationId xmlns:a16="http://schemas.microsoft.com/office/drawing/2014/main" id="{9E4EF52D-8BFB-9BC1-1EF8-0F8D685A0F51}"/>
              </a:ext>
            </a:extLst>
          </p:cNvPr>
          <p:cNvSpPr/>
          <p:nvPr/>
        </p:nvSpPr>
        <p:spPr>
          <a:xfrm>
            <a:off x="2813541" y="1732085"/>
            <a:ext cx="6559062" cy="2673259"/>
          </a:xfrm>
          <a:prstGeom prst="roundRect">
            <a:avLst>
              <a:gd name="adj" fmla="val 13397"/>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24683" y="5525487"/>
            <a:ext cx="2942633" cy="1332513"/>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5950873"/>
            <a:ext cx="1582359" cy="201563"/>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AC270816-85E8-3C28-74B2-3CCE9E3DA200}"/>
              </a:ext>
            </a:extLst>
          </p:cNvPr>
          <p:cNvGrpSpPr/>
          <p:nvPr/>
        </p:nvGrpSpPr>
        <p:grpSpPr>
          <a:xfrm>
            <a:off x="3323489" y="2135066"/>
            <a:ext cx="5556741" cy="1724890"/>
            <a:chOff x="3323489" y="2152650"/>
            <a:chExt cx="5556741" cy="1724890"/>
          </a:xfrm>
        </p:grpSpPr>
        <p:sp>
          <p:nvSpPr>
            <p:cNvPr id="5" name="TextBox 4">
              <a:extLst>
                <a:ext uri="{FF2B5EF4-FFF2-40B4-BE49-F238E27FC236}">
                  <a16:creationId xmlns:a16="http://schemas.microsoft.com/office/drawing/2014/main" id="{E31904EE-4262-B464-10C6-1CA84B9C0A23}"/>
                </a:ext>
              </a:extLst>
            </p:cNvPr>
            <p:cNvSpPr txBox="1"/>
            <p:nvPr/>
          </p:nvSpPr>
          <p:spPr>
            <a:xfrm>
              <a:off x="3323489" y="2152650"/>
              <a:ext cx="5556741" cy="923330"/>
            </a:xfrm>
            <a:prstGeom prst="rect">
              <a:avLst/>
            </a:prstGeom>
            <a:noFill/>
          </p:spPr>
          <p:txBody>
            <a:bodyPr wrap="square" rtlCol="0">
              <a:spAutoFit/>
            </a:bodyPr>
            <a:lstStyle/>
            <a:p>
              <a:pPr algn="ctr"/>
              <a:r>
                <a:rPr lang="en-US" sz="5400" dirty="0">
                  <a:solidFill>
                    <a:schemeClr val="bg1"/>
                  </a:solidFill>
                  <a:latin typeface="Galano Grotesque Medium" panose="00000600000000000000" pitchFamily="50" charset="0"/>
                </a:rPr>
                <a:t>Compose camp</a:t>
              </a:r>
            </a:p>
          </p:txBody>
        </p:sp>
        <p:sp>
          <p:nvSpPr>
            <p:cNvPr id="12" name="TextBox 11">
              <a:extLst>
                <a:ext uri="{FF2B5EF4-FFF2-40B4-BE49-F238E27FC236}">
                  <a16:creationId xmlns:a16="http://schemas.microsoft.com/office/drawing/2014/main" id="{5B967D15-BBDB-4891-CF23-5AD8F8C1A752}"/>
                </a:ext>
              </a:extLst>
            </p:cNvPr>
            <p:cNvSpPr txBox="1"/>
            <p:nvPr/>
          </p:nvSpPr>
          <p:spPr>
            <a:xfrm>
              <a:off x="3431197" y="2908900"/>
              <a:ext cx="1383691" cy="584775"/>
            </a:xfrm>
            <a:prstGeom prst="rect">
              <a:avLst/>
            </a:prstGeom>
            <a:noFill/>
          </p:spPr>
          <p:txBody>
            <a:bodyPr wrap="square">
              <a:spAutoFit/>
            </a:bodyPr>
            <a:lstStyle/>
            <a:p>
              <a:r>
                <a:rPr lang="en-US" sz="3200" b="1" dirty="0">
                  <a:solidFill>
                    <a:srgbClr val="46D27C"/>
                  </a:solidFill>
                  <a:latin typeface="Galano Grotesque" panose="00000500000000000000" pitchFamily="50" charset="0"/>
                </a:rPr>
                <a:t>2022</a:t>
              </a:r>
            </a:p>
          </p:txBody>
        </p:sp>
        <p:sp>
          <p:nvSpPr>
            <p:cNvPr id="14" name="TextBox 13">
              <a:extLst>
                <a:ext uri="{FF2B5EF4-FFF2-40B4-BE49-F238E27FC236}">
                  <a16:creationId xmlns:a16="http://schemas.microsoft.com/office/drawing/2014/main" id="{AB163CD7-CB46-F014-62CA-D01F69D0AA10}"/>
                </a:ext>
              </a:extLst>
            </p:cNvPr>
            <p:cNvSpPr txBox="1"/>
            <p:nvPr/>
          </p:nvSpPr>
          <p:spPr>
            <a:xfrm>
              <a:off x="3374050" y="3515903"/>
              <a:ext cx="5471012" cy="361637"/>
            </a:xfrm>
            <a:prstGeom prst="rect">
              <a:avLst/>
            </a:prstGeom>
            <a:noFill/>
          </p:spPr>
          <p:txBody>
            <a:bodyPr wrap="square">
              <a:spAutoFit/>
            </a:bodyPr>
            <a:lstStyle/>
            <a:p>
              <a:r>
                <a:rPr lang="en-US" sz="1750" b="1" dirty="0">
                  <a:solidFill>
                    <a:srgbClr val="4480E9"/>
                  </a:solidFill>
                  <a:latin typeface="Galano Grotesque" panose="00000500000000000000" pitchFamily="50" charset="0"/>
                </a:rPr>
                <a:t>Display lists &amp; use Material design</a:t>
              </a:r>
              <a:endParaRPr lang="en-US" sz="1700" b="1" dirty="0">
                <a:solidFill>
                  <a:srgbClr val="4480E9"/>
                </a:solidFill>
                <a:latin typeface="Galano Grotesque" panose="00000500000000000000" pitchFamily="50" charset="0"/>
              </a:endParaRPr>
            </a:p>
          </p:txBody>
        </p:sp>
      </p:grpSp>
      <p:sp>
        <p:nvSpPr>
          <p:cNvPr id="22" name="Rectangle: Rounded Corners 21">
            <a:extLst>
              <a:ext uri="{FF2B5EF4-FFF2-40B4-BE49-F238E27FC236}">
                <a16:creationId xmlns:a16="http://schemas.microsoft.com/office/drawing/2014/main" id="{0FC133F6-941C-9B16-4E10-8CE5D6EC193D}"/>
              </a:ext>
            </a:extLst>
          </p:cNvPr>
          <p:cNvSpPr/>
          <p:nvPr/>
        </p:nvSpPr>
        <p:spPr>
          <a:xfrm>
            <a:off x="3374049" y="2278139"/>
            <a:ext cx="5471012" cy="675723"/>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AADBFCD4-157A-F068-8192-1EAB0A6A34AE}"/>
              </a:ext>
            </a:extLst>
          </p:cNvPr>
          <p:cNvSpPr/>
          <p:nvPr/>
        </p:nvSpPr>
        <p:spPr>
          <a:xfrm>
            <a:off x="3374048" y="2877581"/>
            <a:ext cx="1250635"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22AB5CA7-55DC-DA52-0517-A8324D267B2D}"/>
              </a:ext>
            </a:extLst>
          </p:cNvPr>
          <p:cNvSpPr/>
          <p:nvPr/>
        </p:nvSpPr>
        <p:spPr>
          <a:xfrm>
            <a:off x="3374048" y="3477023"/>
            <a:ext cx="5471013"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7459887"/>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id="{B99C2FD1-5182-E116-B539-641DFFF3DE6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20579132" flipH="1">
            <a:off x="6810835" y="5441151"/>
            <a:ext cx="416410" cy="638496"/>
          </a:xfrm>
          <a:prstGeom prst="rect">
            <a:avLst/>
          </a:prstGeom>
        </p:spPr>
      </p:pic>
      <p:pic>
        <p:nvPicPr>
          <p:cNvPr id="25" name="Graphic 24">
            <a:extLst>
              <a:ext uri="{FF2B5EF4-FFF2-40B4-BE49-F238E27FC236}">
                <a16:creationId xmlns:a16="http://schemas.microsoft.com/office/drawing/2014/main" id="{B24D62E4-D8F9-1377-D161-C6E40BCA4E9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020868">
            <a:off x="4972685" y="5443066"/>
            <a:ext cx="416410" cy="638496"/>
          </a:xfrm>
          <a:prstGeom prst="rect">
            <a:avLst/>
          </a:prstGeom>
        </p:spPr>
      </p:pic>
      <p:sp>
        <p:nvSpPr>
          <p:cNvPr id="18" name="Rectangle: Rounded Corners 17">
            <a:extLst>
              <a:ext uri="{FF2B5EF4-FFF2-40B4-BE49-F238E27FC236}">
                <a16:creationId xmlns:a16="http://schemas.microsoft.com/office/drawing/2014/main" id="{9E4EF52D-8BFB-9BC1-1EF8-0F8D685A0F51}"/>
              </a:ext>
            </a:extLst>
          </p:cNvPr>
          <p:cNvSpPr/>
          <p:nvPr/>
        </p:nvSpPr>
        <p:spPr>
          <a:xfrm>
            <a:off x="2813541" y="1732085"/>
            <a:ext cx="6559062" cy="2673259"/>
          </a:xfrm>
          <a:prstGeom prst="roundRect">
            <a:avLst>
              <a:gd name="adj" fmla="val 13397"/>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24683" y="5525487"/>
            <a:ext cx="2942633" cy="1332513"/>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5950873"/>
            <a:ext cx="1582359" cy="201563"/>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531715E6-8CDF-52BD-22A2-C5D07D644F98}"/>
              </a:ext>
            </a:extLst>
          </p:cNvPr>
          <p:cNvGrpSpPr/>
          <p:nvPr/>
        </p:nvGrpSpPr>
        <p:grpSpPr>
          <a:xfrm>
            <a:off x="3323489" y="2135066"/>
            <a:ext cx="5556741" cy="1724890"/>
            <a:chOff x="3323489" y="2152650"/>
            <a:chExt cx="5556741" cy="1724890"/>
          </a:xfrm>
        </p:grpSpPr>
        <p:sp>
          <p:nvSpPr>
            <p:cNvPr id="5" name="TextBox 4">
              <a:extLst>
                <a:ext uri="{FF2B5EF4-FFF2-40B4-BE49-F238E27FC236}">
                  <a16:creationId xmlns:a16="http://schemas.microsoft.com/office/drawing/2014/main" id="{AAAFC398-0061-562E-F445-E60C3E463115}"/>
                </a:ext>
              </a:extLst>
            </p:cNvPr>
            <p:cNvSpPr txBox="1"/>
            <p:nvPr/>
          </p:nvSpPr>
          <p:spPr>
            <a:xfrm>
              <a:off x="3323489" y="2152650"/>
              <a:ext cx="5556741" cy="923330"/>
            </a:xfrm>
            <a:prstGeom prst="rect">
              <a:avLst/>
            </a:prstGeom>
            <a:noFill/>
          </p:spPr>
          <p:txBody>
            <a:bodyPr wrap="square" rtlCol="0">
              <a:spAutoFit/>
            </a:bodyPr>
            <a:lstStyle/>
            <a:p>
              <a:pPr algn="ctr"/>
              <a:r>
                <a:rPr lang="en-US" sz="5400" dirty="0">
                  <a:solidFill>
                    <a:schemeClr val="bg1"/>
                  </a:solidFill>
                  <a:latin typeface="Galano Grotesque Medium" panose="00000600000000000000" pitchFamily="50" charset="0"/>
                </a:rPr>
                <a:t>Compose camp</a:t>
              </a:r>
            </a:p>
          </p:txBody>
        </p:sp>
        <p:sp>
          <p:nvSpPr>
            <p:cNvPr id="12" name="TextBox 11">
              <a:extLst>
                <a:ext uri="{FF2B5EF4-FFF2-40B4-BE49-F238E27FC236}">
                  <a16:creationId xmlns:a16="http://schemas.microsoft.com/office/drawing/2014/main" id="{CC1B7535-5A36-2F67-8C65-DF606E38BCA1}"/>
                </a:ext>
              </a:extLst>
            </p:cNvPr>
            <p:cNvSpPr txBox="1"/>
            <p:nvPr/>
          </p:nvSpPr>
          <p:spPr>
            <a:xfrm>
              <a:off x="3431197" y="2908900"/>
              <a:ext cx="1383691" cy="584775"/>
            </a:xfrm>
            <a:prstGeom prst="rect">
              <a:avLst/>
            </a:prstGeom>
            <a:noFill/>
          </p:spPr>
          <p:txBody>
            <a:bodyPr wrap="square">
              <a:spAutoFit/>
            </a:bodyPr>
            <a:lstStyle/>
            <a:p>
              <a:r>
                <a:rPr lang="en-US" sz="3200" b="1" dirty="0">
                  <a:solidFill>
                    <a:srgbClr val="46D27C"/>
                  </a:solidFill>
                  <a:latin typeface="Galano Grotesque" panose="00000500000000000000" pitchFamily="50" charset="0"/>
                </a:rPr>
                <a:t>2022</a:t>
              </a:r>
            </a:p>
          </p:txBody>
        </p:sp>
        <p:sp>
          <p:nvSpPr>
            <p:cNvPr id="14" name="TextBox 13">
              <a:extLst>
                <a:ext uri="{FF2B5EF4-FFF2-40B4-BE49-F238E27FC236}">
                  <a16:creationId xmlns:a16="http://schemas.microsoft.com/office/drawing/2014/main" id="{FCA08EF8-7C72-A9DF-583D-12CBAE59EEBB}"/>
                </a:ext>
              </a:extLst>
            </p:cNvPr>
            <p:cNvSpPr txBox="1"/>
            <p:nvPr/>
          </p:nvSpPr>
          <p:spPr>
            <a:xfrm>
              <a:off x="3374050" y="3515903"/>
              <a:ext cx="5471012" cy="361637"/>
            </a:xfrm>
            <a:prstGeom prst="rect">
              <a:avLst/>
            </a:prstGeom>
            <a:noFill/>
          </p:spPr>
          <p:txBody>
            <a:bodyPr wrap="square">
              <a:spAutoFit/>
            </a:bodyPr>
            <a:lstStyle/>
            <a:p>
              <a:r>
                <a:rPr lang="en-US" sz="1750" b="1" dirty="0">
                  <a:solidFill>
                    <a:srgbClr val="4480E9"/>
                  </a:solidFill>
                  <a:latin typeface="Galano Grotesque" panose="00000500000000000000" pitchFamily="50" charset="0"/>
                </a:rPr>
                <a:t>Display lists &amp; use Material design</a:t>
              </a:r>
              <a:endParaRPr lang="en-US" sz="1700" b="1" dirty="0">
                <a:solidFill>
                  <a:srgbClr val="4480E9"/>
                </a:solidFill>
                <a:latin typeface="Galano Grotesque" panose="00000500000000000000" pitchFamily="50" charset="0"/>
              </a:endParaRPr>
            </a:p>
          </p:txBody>
        </p:sp>
      </p:grpSp>
      <p:sp>
        <p:nvSpPr>
          <p:cNvPr id="10" name="Rectangle 9">
            <a:extLst>
              <a:ext uri="{FF2B5EF4-FFF2-40B4-BE49-F238E27FC236}">
                <a16:creationId xmlns:a16="http://schemas.microsoft.com/office/drawing/2014/main" id="{53539DAB-E48E-BD10-5418-C7899B9A8BAB}"/>
              </a:ext>
            </a:extLst>
          </p:cNvPr>
          <p:cNvSpPr/>
          <p:nvPr/>
        </p:nvSpPr>
        <p:spPr>
          <a:xfrm>
            <a:off x="6590692"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0FC133F6-941C-9B16-4E10-8CE5D6EC193D}"/>
              </a:ext>
            </a:extLst>
          </p:cNvPr>
          <p:cNvSpPr/>
          <p:nvPr/>
        </p:nvSpPr>
        <p:spPr>
          <a:xfrm>
            <a:off x="8730761" y="2277207"/>
            <a:ext cx="114299" cy="675723"/>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AADBFCD4-157A-F068-8192-1EAB0A6A34AE}"/>
              </a:ext>
            </a:extLst>
          </p:cNvPr>
          <p:cNvSpPr/>
          <p:nvPr/>
        </p:nvSpPr>
        <p:spPr>
          <a:xfrm>
            <a:off x="3374048" y="2876649"/>
            <a:ext cx="1250635"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22AB5CA7-55DC-DA52-0517-A8324D267B2D}"/>
              </a:ext>
            </a:extLst>
          </p:cNvPr>
          <p:cNvSpPr/>
          <p:nvPr/>
        </p:nvSpPr>
        <p:spPr>
          <a:xfrm>
            <a:off x="3374048" y="3476091"/>
            <a:ext cx="5471013"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8609628"/>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Graphic 20">
            <a:extLst>
              <a:ext uri="{FF2B5EF4-FFF2-40B4-BE49-F238E27FC236}">
                <a16:creationId xmlns:a16="http://schemas.microsoft.com/office/drawing/2014/main" id="{4E73E87C-CD11-3BEB-9732-495FD9EFB4F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20579132" flipH="1">
            <a:off x="6810835" y="5441151"/>
            <a:ext cx="416410" cy="638496"/>
          </a:xfrm>
          <a:prstGeom prst="rect">
            <a:avLst/>
          </a:prstGeom>
        </p:spPr>
      </p:pic>
      <p:pic>
        <p:nvPicPr>
          <p:cNvPr id="26" name="Graphic 25">
            <a:extLst>
              <a:ext uri="{FF2B5EF4-FFF2-40B4-BE49-F238E27FC236}">
                <a16:creationId xmlns:a16="http://schemas.microsoft.com/office/drawing/2014/main" id="{07B0D5F6-8D22-EE4D-E845-D562600091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020868">
            <a:off x="4972685" y="5443066"/>
            <a:ext cx="416410" cy="638496"/>
          </a:xfrm>
          <a:prstGeom prst="rect">
            <a:avLst/>
          </a:prstGeom>
        </p:spPr>
      </p:pic>
      <p:sp>
        <p:nvSpPr>
          <p:cNvPr id="18" name="Rectangle: Rounded Corners 17">
            <a:extLst>
              <a:ext uri="{FF2B5EF4-FFF2-40B4-BE49-F238E27FC236}">
                <a16:creationId xmlns:a16="http://schemas.microsoft.com/office/drawing/2014/main" id="{9E4EF52D-8BFB-9BC1-1EF8-0F8D685A0F51}"/>
              </a:ext>
            </a:extLst>
          </p:cNvPr>
          <p:cNvSpPr/>
          <p:nvPr/>
        </p:nvSpPr>
        <p:spPr>
          <a:xfrm>
            <a:off x="2813541" y="1732085"/>
            <a:ext cx="6559062" cy="2673259"/>
          </a:xfrm>
          <a:prstGeom prst="roundRect">
            <a:avLst>
              <a:gd name="adj" fmla="val 13397"/>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24683" y="5525487"/>
            <a:ext cx="2942633" cy="1332513"/>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5950873"/>
            <a:ext cx="1582359" cy="201563"/>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CD4A4EFF-8BDD-5326-C792-F75B3C1DEAD9}"/>
              </a:ext>
            </a:extLst>
          </p:cNvPr>
          <p:cNvGrpSpPr/>
          <p:nvPr/>
        </p:nvGrpSpPr>
        <p:grpSpPr>
          <a:xfrm>
            <a:off x="3323489" y="2135066"/>
            <a:ext cx="5556741" cy="1724890"/>
            <a:chOff x="3323489" y="2152650"/>
            <a:chExt cx="5556741" cy="1724890"/>
          </a:xfrm>
        </p:grpSpPr>
        <p:sp>
          <p:nvSpPr>
            <p:cNvPr id="12" name="TextBox 11">
              <a:extLst>
                <a:ext uri="{FF2B5EF4-FFF2-40B4-BE49-F238E27FC236}">
                  <a16:creationId xmlns:a16="http://schemas.microsoft.com/office/drawing/2014/main" id="{B8F4EB5D-7148-C681-DBB3-5DC829307D63}"/>
                </a:ext>
              </a:extLst>
            </p:cNvPr>
            <p:cNvSpPr txBox="1"/>
            <p:nvPr/>
          </p:nvSpPr>
          <p:spPr>
            <a:xfrm>
              <a:off x="3323489" y="2152650"/>
              <a:ext cx="5556741" cy="923330"/>
            </a:xfrm>
            <a:prstGeom prst="rect">
              <a:avLst/>
            </a:prstGeom>
            <a:noFill/>
          </p:spPr>
          <p:txBody>
            <a:bodyPr wrap="square" rtlCol="0">
              <a:spAutoFit/>
            </a:bodyPr>
            <a:lstStyle/>
            <a:p>
              <a:pPr algn="ctr"/>
              <a:r>
                <a:rPr lang="en-US" sz="5400" dirty="0">
                  <a:solidFill>
                    <a:schemeClr val="bg1"/>
                  </a:solidFill>
                  <a:latin typeface="Galano Grotesque Medium" panose="00000600000000000000" pitchFamily="50" charset="0"/>
                </a:rPr>
                <a:t>Compose camp</a:t>
              </a:r>
            </a:p>
          </p:txBody>
        </p:sp>
        <p:sp>
          <p:nvSpPr>
            <p:cNvPr id="14" name="TextBox 13">
              <a:extLst>
                <a:ext uri="{FF2B5EF4-FFF2-40B4-BE49-F238E27FC236}">
                  <a16:creationId xmlns:a16="http://schemas.microsoft.com/office/drawing/2014/main" id="{0189BC4E-FA0D-2DF9-434D-607A88324C86}"/>
                </a:ext>
              </a:extLst>
            </p:cNvPr>
            <p:cNvSpPr txBox="1"/>
            <p:nvPr/>
          </p:nvSpPr>
          <p:spPr>
            <a:xfrm>
              <a:off x="3431197" y="2908900"/>
              <a:ext cx="1383691" cy="584775"/>
            </a:xfrm>
            <a:prstGeom prst="rect">
              <a:avLst/>
            </a:prstGeom>
            <a:noFill/>
          </p:spPr>
          <p:txBody>
            <a:bodyPr wrap="square">
              <a:spAutoFit/>
            </a:bodyPr>
            <a:lstStyle/>
            <a:p>
              <a:r>
                <a:rPr lang="en-US" sz="3200" b="1" dirty="0">
                  <a:solidFill>
                    <a:srgbClr val="46D27C"/>
                  </a:solidFill>
                  <a:latin typeface="Galano Grotesque" panose="00000500000000000000" pitchFamily="50" charset="0"/>
                </a:rPr>
                <a:t>2022</a:t>
              </a:r>
            </a:p>
          </p:txBody>
        </p:sp>
        <p:sp>
          <p:nvSpPr>
            <p:cNvPr id="15" name="TextBox 14">
              <a:extLst>
                <a:ext uri="{FF2B5EF4-FFF2-40B4-BE49-F238E27FC236}">
                  <a16:creationId xmlns:a16="http://schemas.microsoft.com/office/drawing/2014/main" id="{8B63EAD9-2674-2FB8-3AAD-43621B8053E2}"/>
                </a:ext>
              </a:extLst>
            </p:cNvPr>
            <p:cNvSpPr txBox="1"/>
            <p:nvPr/>
          </p:nvSpPr>
          <p:spPr>
            <a:xfrm>
              <a:off x="3374050" y="3515903"/>
              <a:ext cx="5471012" cy="361637"/>
            </a:xfrm>
            <a:prstGeom prst="rect">
              <a:avLst/>
            </a:prstGeom>
            <a:noFill/>
          </p:spPr>
          <p:txBody>
            <a:bodyPr wrap="square">
              <a:spAutoFit/>
            </a:bodyPr>
            <a:lstStyle/>
            <a:p>
              <a:r>
                <a:rPr lang="en-US" sz="1750" b="1" dirty="0">
                  <a:solidFill>
                    <a:srgbClr val="4480E9"/>
                  </a:solidFill>
                  <a:latin typeface="Galano Grotesque" panose="00000500000000000000" pitchFamily="50" charset="0"/>
                </a:rPr>
                <a:t>Display lists &amp; use Material design</a:t>
              </a:r>
              <a:endParaRPr lang="en-US" sz="1700" b="1" dirty="0">
                <a:solidFill>
                  <a:srgbClr val="4480E9"/>
                </a:solidFill>
                <a:latin typeface="Galano Grotesque" panose="00000500000000000000" pitchFamily="50" charset="0"/>
              </a:endParaRPr>
            </a:p>
          </p:txBody>
        </p:sp>
      </p:grpSp>
      <p:sp>
        <p:nvSpPr>
          <p:cNvPr id="22" name="Rectangle: Rounded Corners 21">
            <a:extLst>
              <a:ext uri="{FF2B5EF4-FFF2-40B4-BE49-F238E27FC236}">
                <a16:creationId xmlns:a16="http://schemas.microsoft.com/office/drawing/2014/main" id="{0FC133F6-941C-9B16-4E10-8CE5D6EC193D}"/>
              </a:ext>
            </a:extLst>
          </p:cNvPr>
          <p:cNvSpPr/>
          <p:nvPr/>
        </p:nvSpPr>
        <p:spPr>
          <a:xfrm>
            <a:off x="8730761" y="2277207"/>
            <a:ext cx="114299" cy="675723"/>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AADBFCD4-157A-F068-8192-1EAB0A6A34AE}"/>
              </a:ext>
            </a:extLst>
          </p:cNvPr>
          <p:cNvSpPr/>
          <p:nvPr/>
        </p:nvSpPr>
        <p:spPr>
          <a:xfrm>
            <a:off x="3374048" y="2876649"/>
            <a:ext cx="114299"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22AB5CA7-55DC-DA52-0517-A8324D267B2D}"/>
              </a:ext>
            </a:extLst>
          </p:cNvPr>
          <p:cNvSpPr/>
          <p:nvPr/>
        </p:nvSpPr>
        <p:spPr>
          <a:xfrm>
            <a:off x="3374048" y="3476091"/>
            <a:ext cx="5471013"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C71E74-B629-BE73-A1E7-965B19F9EA5F}"/>
              </a:ext>
            </a:extLst>
          </p:cNvPr>
          <p:cNvSpPr/>
          <p:nvPr/>
        </p:nvSpPr>
        <p:spPr>
          <a:xfrm>
            <a:off x="4624683" y="6858000"/>
            <a:ext cx="2942633" cy="482110"/>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0278660"/>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id="{CA20E67B-39C4-979C-4EF4-C2E6DED1783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20579132" flipH="1">
            <a:off x="6810835" y="5441151"/>
            <a:ext cx="416410" cy="638496"/>
          </a:xfrm>
          <a:prstGeom prst="rect">
            <a:avLst/>
          </a:prstGeom>
        </p:spPr>
      </p:pic>
      <p:pic>
        <p:nvPicPr>
          <p:cNvPr id="25" name="Graphic 24">
            <a:extLst>
              <a:ext uri="{FF2B5EF4-FFF2-40B4-BE49-F238E27FC236}">
                <a16:creationId xmlns:a16="http://schemas.microsoft.com/office/drawing/2014/main" id="{EDD7D76B-BFC3-B1B9-DE76-EFFD1AD3FD1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020868">
            <a:off x="4972685" y="5443066"/>
            <a:ext cx="416410" cy="638496"/>
          </a:xfrm>
          <a:prstGeom prst="rect">
            <a:avLst/>
          </a:prstGeom>
        </p:spPr>
      </p:pic>
      <p:sp>
        <p:nvSpPr>
          <p:cNvPr id="18" name="Rectangle: Rounded Corners 17">
            <a:extLst>
              <a:ext uri="{FF2B5EF4-FFF2-40B4-BE49-F238E27FC236}">
                <a16:creationId xmlns:a16="http://schemas.microsoft.com/office/drawing/2014/main" id="{9E4EF52D-8BFB-9BC1-1EF8-0F8D685A0F51}"/>
              </a:ext>
            </a:extLst>
          </p:cNvPr>
          <p:cNvSpPr/>
          <p:nvPr/>
        </p:nvSpPr>
        <p:spPr>
          <a:xfrm>
            <a:off x="2813541" y="1732085"/>
            <a:ext cx="6559062" cy="2673259"/>
          </a:xfrm>
          <a:prstGeom prst="roundRect">
            <a:avLst>
              <a:gd name="adj" fmla="val 13397"/>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3952010D-4A0C-3CDA-009E-FC7F80B869B9}"/>
              </a:ext>
            </a:extLst>
          </p:cNvPr>
          <p:cNvGrpSpPr/>
          <p:nvPr/>
        </p:nvGrpSpPr>
        <p:grpSpPr>
          <a:xfrm>
            <a:off x="3503918" y="2948303"/>
            <a:ext cx="5191454" cy="1364041"/>
            <a:chOff x="3475343" y="2355754"/>
            <a:chExt cx="5191454" cy="1364041"/>
          </a:xfrm>
        </p:grpSpPr>
        <p:pic>
          <p:nvPicPr>
            <p:cNvPr id="12" name="Graphic 11">
              <a:extLst>
                <a:ext uri="{FF2B5EF4-FFF2-40B4-BE49-F238E27FC236}">
                  <a16:creationId xmlns:a16="http://schemas.microsoft.com/office/drawing/2014/main" id="{8326CD16-6F10-9927-9621-6E1BFCE1602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525202" y="2922579"/>
              <a:ext cx="5141595" cy="797216"/>
            </a:xfrm>
            <a:prstGeom prst="rect">
              <a:avLst/>
            </a:prstGeom>
          </p:spPr>
        </p:pic>
        <p:sp>
          <p:nvSpPr>
            <p:cNvPr id="14" name="TextBox 13">
              <a:extLst>
                <a:ext uri="{FF2B5EF4-FFF2-40B4-BE49-F238E27FC236}">
                  <a16:creationId xmlns:a16="http://schemas.microsoft.com/office/drawing/2014/main" id="{02528CCE-283D-F2BB-66FC-424D43C9BDE2}"/>
                </a:ext>
              </a:extLst>
            </p:cNvPr>
            <p:cNvSpPr txBox="1"/>
            <p:nvPr/>
          </p:nvSpPr>
          <p:spPr>
            <a:xfrm>
              <a:off x="3475343" y="2355754"/>
              <a:ext cx="1829475" cy="400110"/>
            </a:xfrm>
            <a:prstGeom prst="rect">
              <a:avLst/>
            </a:prstGeom>
            <a:noFill/>
          </p:spPr>
          <p:txBody>
            <a:bodyPr wrap="none" rtlCol="0">
              <a:spAutoFit/>
            </a:bodyPr>
            <a:lstStyle/>
            <a:p>
              <a:r>
                <a:rPr lang="en-US" sz="2000" dirty="0">
                  <a:solidFill>
                    <a:srgbClr val="093042"/>
                  </a:solidFill>
                  <a:latin typeface="Galano Grotesque Medium" panose="00000600000000000000" pitchFamily="50" charset="0"/>
                </a:rPr>
                <a:t>Presented by</a:t>
              </a:r>
            </a:p>
          </p:txBody>
        </p:sp>
      </p:gr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624683" y="5525487"/>
            <a:ext cx="2942633" cy="1332513"/>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304818" y="5950873"/>
            <a:ext cx="1582359" cy="201563"/>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F1437930-C809-DDC9-0B48-361CB832A039}"/>
              </a:ext>
            </a:extLst>
          </p:cNvPr>
          <p:cNvGrpSpPr/>
          <p:nvPr/>
        </p:nvGrpSpPr>
        <p:grpSpPr>
          <a:xfrm>
            <a:off x="3323489" y="2135066"/>
            <a:ext cx="5556741" cy="1724890"/>
            <a:chOff x="3323489" y="2152650"/>
            <a:chExt cx="5556741" cy="1724890"/>
          </a:xfrm>
        </p:grpSpPr>
        <p:sp>
          <p:nvSpPr>
            <p:cNvPr id="2" name="TextBox 1">
              <a:extLst>
                <a:ext uri="{FF2B5EF4-FFF2-40B4-BE49-F238E27FC236}">
                  <a16:creationId xmlns:a16="http://schemas.microsoft.com/office/drawing/2014/main" id="{3AAF6AA1-EC6E-A5EA-7D7A-8C23F115798E}"/>
                </a:ext>
              </a:extLst>
            </p:cNvPr>
            <p:cNvSpPr txBox="1"/>
            <p:nvPr/>
          </p:nvSpPr>
          <p:spPr>
            <a:xfrm>
              <a:off x="3323489" y="2152650"/>
              <a:ext cx="5556741" cy="923330"/>
            </a:xfrm>
            <a:prstGeom prst="rect">
              <a:avLst/>
            </a:prstGeom>
            <a:noFill/>
          </p:spPr>
          <p:txBody>
            <a:bodyPr wrap="square" rtlCol="0">
              <a:spAutoFit/>
            </a:bodyPr>
            <a:lstStyle/>
            <a:p>
              <a:pPr algn="ctr"/>
              <a:r>
                <a:rPr lang="en-US" sz="5400" dirty="0">
                  <a:solidFill>
                    <a:schemeClr val="bg1"/>
                  </a:solidFill>
                  <a:latin typeface="Galano Grotesque Medium" panose="00000600000000000000" pitchFamily="50" charset="0"/>
                </a:rPr>
                <a:t>Compose camp</a:t>
              </a:r>
            </a:p>
          </p:txBody>
        </p:sp>
        <p:sp>
          <p:nvSpPr>
            <p:cNvPr id="16" name="TextBox 15">
              <a:extLst>
                <a:ext uri="{FF2B5EF4-FFF2-40B4-BE49-F238E27FC236}">
                  <a16:creationId xmlns:a16="http://schemas.microsoft.com/office/drawing/2014/main" id="{A35D542A-FD09-4953-D679-A3580900BF4F}"/>
                </a:ext>
              </a:extLst>
            </p:cNvPr>
            <p:cNvSpPr txBox="1"/>
            <p:nvPr/>
          </p:nvSpPr>
          <p:spPr>
            <a:xfrm>
              <a:off x="3431197" y="2908900"/>
              <a:ext cx="1383691" cy="584775"/>
            </a:xfrm>
            <a:prstGeom prst="rect">
              <a:avLst/>
            </a:prstGeom>
            <a:noFill/>
          </p:spPr>
          <p:txBody>
            <a:bodyPr wrap="square">
              <a:spAutoFit/>
            </a:bodyPr>
            <a:lstStyle/>
            <a:p>
              <a:r>
                <a:rPr lang="en-US" sz="3200" b="1" dirty="0">
                  <a:solidFill>
                    <a:srgbClr val="46D27C"/>
                  </a:solidFill>
                  <a:latin typeface="Galano Grotesque" panose="00000500000000000000" pitchFamily="50" charset="0"/>
                </a:rPr>
                <a:t>2022</a:t>
              </a:r>
            </a:p>
          </p:txBody>
        </p:sp>
        <p:sp>
          <p:nvSpPr>
            <p:cNvPr id="17" name="TextBox 16">
              <a:extLst>
                <a:ext uri="{FF2B5EF4-FFF2-40B4-BE49-F238E27FC236}">
                  <a16:creationId xmlns:a16="http://schemas.microsoft.com/office/drawing/2014/main" id="{B8BAD723-26DC-3A3E-CC88-9800B0A51318}"/>
                </a:ext>
              </a:extLst>
            </p:cNvPr>
            <p:cNvSpPr txBox="1"/>
            <p:nvPr/>
          </p:nvSpPr>
          <p:spPr>
            <a:xfrm>
              <a:off x="3374050" y="3515903"/>
              <a:ext cx="5471012" cy="361637"/>
            </a:xfrm>
            <a:prstGeom prst="rect">
              <a:avLst/>
            </a:prstGeom>
            <a:noFill/>
          </p:spPr>
          <p:txBody>
            <a:bodyPr wrap="square">
              <a:spAutoFit/>
            </a:bodyPr>
            <a:lstStyle/>
            <a:p>
              <a:r>
                <a:rPr lang="en-US" sz="1750" b="1" dirty="0">
                  <a:solidFill>
                    <a:srgbClr val="4480E9"/>
                  </a:solidFill>
                  <a:latin typeface="Galano Grotesque" panose="00000500000000000000" pitchFamily="50" charset="0"/>
                </a:rPr>
                <a:t>Display lists &amp; use Material design</a:t>
              </a:r>
              <a:endParaRPr lang="en-US" sz="1700" b="1" dirty="0">
                <a:solidFill>
                  <a:srgbClr val="4480E9"/>
                </a:solidFill>
                <a:latin typeface="Galano Grotesque" panose="00000500000000000000" pitchFamily="50" charset="0"/>
              </a:endParaRPr>
            </a:p>
          </p:txBody>
        </p:sp>
      </p:grpSp>
      <p:sp>
        <p:nvSpPr>
          <p:cNvPr id="22" name="Rectangle: Rounded Corners 21">
            <a:extLst>
              <a:ext uri="{FF2B5EF4-FFF2-40B4-BE49-F238E27FC236}">
                <a16:creationId xmlns:a16="http://schemas.microsoft.com/office/drawing/2014/main" id="{0FC133F6-941C-9B16-4E10-8CE5D6EC193D}"/>
              </a:ext>
            </a:extLst>
          </p:cNvPr>
          <p:cNvSpPr/>
          <p:nvPr/>
        </p:nvSpPr>
        <p:spPr>
          <a:xfrm>
            <a:off x="8730761" y="2277207"/>
            <a:ext cx="114299" cy="675723"/>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AADBFCD4-157A-F068-8192-1EAB0A6A34AE}"/>
              </a:ext>
            </a:extLst>
          </p:cNvPr>
          <p:cNvSpPr/>
          <p:nvPr/>
        </p:nvSpPr>
        <p:spPr>
          <a:xfrm>
            <a:off x="3374048" y="2876649"/>
            <a:ext cx="114299"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22AB5CA7-55DC-DA52-0517-A8324D267B2D}"/>
              </a:ext>
            </a:extLst>
          </p:cNvPr>
          <p:cNvSpPr/>
          <p:nvPr/>
        </p:nvSpPr>
        <p:spPr>
          <a:xfrm>
            <a:off x="8730761" y="3476091"/>
            <a:ext cx="114300"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BC9A4B1-F098-D65F-FCBD-6BC7559E10F2}"/>
              </a:ext>
            </a:extLst>
          </p:cNvPr>
          <p:cNvSpPr/>
          <p:nvPr/>
        </p:nvSpPr>
        <p:spPr>
          <a:xfrm>
            <a:off x="4624683" y="6858000"/>
            <a:ext cx="2942633" cy="425386"/>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1946075"/>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9E4EF52D-8BFB-9BC1-1EF8-0F8D685A0F51}"/>
              </a:ext>
            </a:extLst>
          </p:cNvPr>
          <p:cNvSpPr/>
          <p:nvPr/>
        </p:nvSpPr>
        <p:spPr>
          <a:xfrm>
            <a:off x="2813541" y="1732085"/>
            <a:ext cx="6559062" cy="2673259"/>
          </a:xfrm>
          <a:prstGeom prst="roundRect">
            <a:avLst>
              <a:gd name="adj" fmla="val 13397"/>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3952010D-4A0C-3CDA-009E-FC7F80B869B9}"/>
              </a:ext>
            </a:extLst>
          </p:cNvPr>
          <p:cNvGrpSpPr/>
          <p:nvPr/>
        </p:nvGrpSpPr>
        <p:grpSpPr>
          <a:xfrm>
            <a:off x="3503918" y="2948303"/>
            <a:ext cx="5191454" cy="1364041"/>
            <a:chOff x="3475343" y="2355754"/>
            <a:chExt cx="5191454" cy="1364041"/>
          </a:xfrm>
        </p:grpSpPr>
        <p:pic>
          <p:nvPicPr>
            <p:cNvPr id="12" name="Graphic 11">
              <a:extLst>
                <a:ext uri="{FF2B5EF4-FFF2-40B4-BE49-F238E27FC236}">
                  <a16:creationId xmlns:a16="http://schemas.microsoft.com/office/drawing/2014/main" id="{8326CD16-6F10-9927-9621-6E1BFCE1602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25202" y="2922579"/>
              <a:ext cx="5141595" cy="797216"/>
            </a:xfrm>
            <a:prstGeom prst="rect">
              <a:avLst/>
            </a:prstGeom>
          </p:spPr>
        </p:pic>
        <p:sp>
          <p:nvSpPr>
            <p:cNvPr id="14" name="TextBox 13">
              <a:extLst>
                <a:ext uri="{FF2B5EF4-FFF2-40B4-BE49-F238E27FC236}">
                  <a16:creationId xmlns:a16="http://schemas.microsoft.com/office/drawing/2014/main" id="{02528CCE-283D-F2BB-66FC-424D43C9BDE2}"/>
                </a:ext>
              </a:extLst>
            </p:cNvPr>
            <p:cNvSpPr txBox="1"/>
            <p:nvPr/>
          </p:nvSpPr>
          <p:spPr>
            <a:xfrm>
              <a:off x="3475343" y="2355754"/>
              <a:ext cx="1829475" cy="400110"/>
            </a:xfrm>
            <a:prstGeom prst="rect">
              <a:avLst/>
            </a:prstGeom>
            <a:noFill/>
          </p:spPr>
          <p:txBody>
            <a:bodyPr wrap="none" rtlCol="0">
              <a:spAutoFit/>
            </a:bodyPr>
            <a:lstStyle/>
            <a:p>
              <a:r>
                <a:rPr lang="en-US" sz="2000" dirty="0">
                  <a:solidFill>
                    <a:srgbClr val="093042"/>
                  </a:solidFill>
                  <a:latin typeface="Galano Grotesque Medium" panose="00000600000000000000" pitchFamily="50" charset="0"/>
                </a:rPr>
                <a:t>Presented by</a:t>
              </a:r>
            </a:p>
          </p:txBody>
        </p:sp>
      </p:gr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24683" y="5525487"/>
            <a:ext cx="2942633" cy="1332513"/>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964957" y="5312424"/>
            <a:ext cx="416410" cy="638496"/>
          </a:xfrm>
          <a:prstGeom prst="rect">
            <a:avLst/>
          </a:prstGeom>
        </p:spPr>
      </p:pic>
      <p:pic>
        <p:nvPicPr>
          <p:cNvPr id="13" name="Graphic 12">
            <a:extLst>
              <a:ext uri="{FF2B5EF4-FFF2-40B4-BE49-F238E27FC236}">
                <a16:creationId xmlns:a16="http://schemas.microsoft.com/office/drawing/2014/main" id="{7135CCF7-36F6-703F-5FB5-3A5B2084963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6810635" y="5312916"/>
            <a:ext cx="416410" cy="63849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F1437930-C809-DDC9-0B48-361CB832A039}"/>
              </a:ext>
            </a:extLst>
          </p:cNvPr>
          <p:cNvGrpSpPr/>
          <p:nvPr/>
        </p:nvGrpSpPr>
        <p:grpSpPr>
          <a:xfrm>
            <a:off x="3323489" y="2135066"/>
            <a:ext cx="5556741" cy="1724890"/>
            <a:chOff x="3323489" y="2152650"/>
            <a:chExt cx="5556741" cy="1724890"/>
          </a:xfrm>
        </p:grpSpPr>
        <p:sp>
          <p:nvSpPr>
            <p:cNvPr id="2" name="TextBox 1">
              <a:extLst>
                <a:ext uri="{FF2B5EF4-FFF2-40B4-BE49-F238E27FC236}">
                  <a16:creationId xmlns:a16="http://schemas.microsoft.com/office/drawing/2014/main" id="{3AAF6AA1-EC6E-A5EA-7D7A-8C23F115798E}"/>
                </a:ext>
              </a:extLst>
            </p:cNvPr>
            <p:cNvSpPr txBox="1"/>
            <p:nvPr/>
          </p:nvSpPr>
          <p:spPr>
            <a:xfrm>
              <a:off x="3323489" y="2152650"/>
              <a:ext cx="5556741" cy="923330"/>
            </a:xfrm>
            <a:prstGeom prst="rect">
              <a:avLst/>
            </a:prstGeom>
            <a:noFill/>
          </p:spPr>
          <p:txBody>
            <a:bodyPr wrap="square" rtlCol="0">
              <a:spAutoFit/>
            </a:bodyPr>
            <a:lstStyle/>
            <a:p>
              <a:pPr algn="ctr"/>
              <a:r>
                <a:rPr lang="en-US" sz="5400" dirty="0">
                  <a:solidFill>
                    <a:schemeClr val="bg1"/>
                  </a:solidFill>
                  <a:latin typeface="Galano Grotesque Medium" panose="00000600000000000000" pitchFamily="50" charset="0"/>
                </a:rPr>
                <a:t>Compose camp</a:t>
              </a:r>
            </a:p>
          </p:txBody>
        </p:sp>
        <p:sp>
          <p:nvSpPr>
            <p:cNvPr id="16" name="TextBox 15">
              <a:extLst>
                <a:ext uri="{FF2B5EF4-FFF2-40B4-BE49-F238E27FC236}">
                  <a16:creationId xmlns:a16="http://schemas.microsoft.com/office/drawing/2014/main" id="{A35D542A-FD09-4953-D679-A3580900BF4F}"/>
                </a:ext>
              </a:extLst>
            </p:cNvPr>
            <p:cNvSpPr txBox="1"/>
            <p:nvPr/>
          </p:nvSpPr>
          <p:spPr>
            <a:xfrm>
              <a:off x="3431197" y="2908900"/>
              <a:ext cx="1383691" cy="584775"/>
            </a:xfrm>
            <a:prstGeom prst="rect">
              <a:avLst/>
            </a:prstGeom>
            <a:noFill/>
          </p:spPr>
          <p:txBody>
            <a:bodyPr wrap="square">
              <a:spAutoFit/>
            </a:bodyPr>
            <a:lstStyle/>
            <a:p>
              <a:r>
                <a:rPr lang="en-US" sz="3200" b="1" dirty="0">
                  <a:solidFill>
                    <a:srgbClr val="46D27C"/>
                  </a:solidFill>
                  <a:latin typeface="Galano Grotesque" panose="00000500000000000000" pitchFamily="50" charset="0"/>
                </a:rPr>
                <a:t>2022</a:t>
              </a:r>
            </a:p>
          </p:txBody>
        </p:sp>
        <p:sp>
          <p:nvSpPr>
            <p:cNvPr id="17" name="TextBox 16">
              <a:extLst>
                <a:ext uri="{FF2B5EF4-FFF2-40B4-BE49-F238E27FC236}">
                  <a16:creationId xmlns:a16="http://schemas.microsoft.com/office/drawing/2014/main" id="{B8BAD723-26DC-3A3E-CC88-9800B0A51318}"/>
                </a:ext>
              </a:extLst>
            </p:cNvPr>
            <p:cNvSpPr txBox="1"/>
            <p:nvPr/>
          </p:nvSpPr>
          <p:spPr>
            <a:xfrm>
              <a:off x="3374050" y="3515903"/>
              <a:ext cx="5471012" cy="361637"/>
            </a:xfrm>
            <a:prstGeom prst="rect">
              <a:avLst/>
            </a:prstGeom>
            <a:noFill/>
          </p:spPr>
          <p:txBody>
            <a:bodyPr wrap="square">
              <a:spAutoFit/>
            </a:bodyPr>
            <a:lstStyle/>
            <a:p>
              <a:r>
                <a:rPr lang="en-US" sz="1750" b="1" dirty="0">
                  <a:solidFill>
                    <a:srgbClr val="4480E9"/>
                  </a:solidFill>
                  <a:latin typeface="Galano Grotesque" panose="00000500000000000000" pitchFamily="50" charset="0"/>
                </a:rPr>
                <a:t>Display lists &amp; use Material design</a:t>
              </a:r>
              <a:endParaRPr lang="en-US" sz="1700" b="1" dirty="0">
                <a:solidFill>
                  <a:srgbClr val="4480E9"/>
                </a:solidFill>
                <a:latin typeface="Galano Grotesque" panose="00000500000000000000" pitchFamily="50" charset="0"/>
              </a:endParaRPr>
            </a:p>
          </p:txBody>
        </p:sp>
      </p:grpSp>
      <p:sp>
        <p:nvSpPr>
          <p:cNvPr id="22" name="Rectangle: Rounded Corners 21">
            <a:extLst>
              <a:ext uri="{FF2B5EF4-FFF2-40B4-BE49-F238E27FC236}">
                <a16:creationId xmlns:a16="http://schemas.microsoft.com/office/drawing/2014/main" id="{0FC133F6-941C-9B16-4E10-8CE5D6EC193D}"/>
              </a:ext>
            </a:extLst>
          </p:cNvPr>
          <p:cNvSpPr/>
          <p:nvPr/>
        </p:nvSpPr>
        <p:spPr>
          <a:xfrm>
            <a:off x="8730761" y="2277207"/>
            <a:ext cx="114299" cy="675723"/>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AADBFCD4-157A-F068-8192-1EAB0A6A34AE}"/>
              </a:ext>
            </a:extLst>
          </p:cNvPr>
          <p:cNvSpPr/>
          <p:nvPr/>
        </p:nvSpPr>
        <p:spPr>
          <a:xfrm>
            <a:off x="3374048" y="2876649"/>
            <a:ext cx="114299"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22AB5CA7-55DC-DA52-0517-A8324D267B2D}"/>
              </a:ext>
            </a:extLst>
          </p:cNvPr>
          <p:cNvSpPr/>
          <p:nvPr/>
        </p:nvSpPr>
        <p:spPr>
          <a:xfrm>
            <a:off x="8730761" y="3476091"/>
            <a:ext cx="114300" cy="454441"/>
          </a:xfrm>
          <a:prstGeom prst="roundRect">
            <a:avLst>
              <a:gd name="adj" fmla="val 0"/>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BC9A4B1-F098-D65F-FCBD-6BC7559E10F2}"/>
              </a:ext>
            </a:extLst>
          </p:cNvPr>
          <p:cNvSpPr/>
          <p:nvPr/>
        </p:nvSpPr>
        <p:spPr>
          <a:xfrm>
            <a:off x="4624683" y="6858000"/>
            <a:ext cx="2942633" cy="425386"/>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raphic 19">
            <a:extLst>
              <a:ext uri="{FF2B5EF4-FFF2-40B4-BE49-F238E27FC236}">
                <a16:creationId xmlns:a16="http://schemas.microsoft.com/office/drawing/2014/main" id="{58224783-CC2A-2CAD-730C-A346079F62F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304818" y="6274723"/>
            <a:ext cx="1582359" cy="249846"/>
          </a:xfrm>
          <a:prstGeom prst="rect">
            <a:avLst/>
          </a:prstGeom>
        </p:spPr>
      </p:pic>
    </p:spTree>
    <p:extLst>
      <p:ext uri="{BB962C8B-B14F-4D97-AF65-F5344CB8AC3E}">
        <p14:creationId xmlns:p14="http://schemas.microsoft.com/office/powerpoint/2010/main" val="230114089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9E4EF52D-8BFB-9BC1-1EF8-0F8D685A0F51}"/>
              </a:ext>
            </a:extLst>
          </p:cNvPr>
          <p:cNvSpPr/>
          <p:nvPr/>
        </p:nvSpPr>
        <p:spPr>
          <a:xfrm>
            <a:off x="2813541" y="1732085"/>
            <a:ext cx="6559062" cy="2673259"/>
          </a:xfrm>
          <a:prstGeom prst="roundRect">
            <a:avLst>
              <a:gd name="adj" fmla="val 13397"/>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964957" y="5312424"/>
            <a:ext cx="416410" cy="638496"/>
          </a:xfrm>
          <a:prstGeom prst="rect">
            <a:avLst/>
          </a:prstGeom>
        </p:spPr>
      </p:pic>
      <p:pic>
        <p:nvPicPr>
          <p:cNvPr id="13" name="Graphic 12">
            <a:extLst>
              <a:ext uri="{FF2B5EF4-FFF2-40B4-BE49-F238E27FC236}">
                <a16:creationId xmlns:a16="http://schemas.microsoft.com/office/drawing/2014/main" id="{7135CCF7-36F6-703F-5FB5-3A5B2084963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810635" y="5312916"/>
            <a:ext cx="416410" cy="63849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Graphic 14">
            <a:extLst>
              <a:ext uri="{FF2B5EF4-FFF2-40B4-BE49-F238E27FC236}">
                <a16:creationId xmlns:a16="http://schemas.microsoft.com/office/drawing/2014/main" id="{F0E8B4FD-C20B-A821-7093-F81C87A63BC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274723"/>
            <a:ext cx="1582359" cy="249846"/>
          </a:xfrm>
          <a:prstGeom prst="rect">
            <a:avLst/>
          </a:prstGeom>
        </p:spPr>
      </p:pic>
      <p:pic>
        <p:nvPicPr>
          <p:cNvPr id="5" name="Graphic 4">
            <a:extLst>
              <a:ext uri="{FF2B5EF4-FFF2-40B4-BE49-F238E27FC236}">
                <a16:creationId xmlns:a16="http://schemas.microsoft.com/office/drawing/2014/main" id="{F4ADC971-17C9-9B30-505F-20D167EBC64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0" y="6966590"/>
            <a:ext cx="12192000" cy="8139289"/>
          </a:xfrm>
          <a:prstGeom prst="rect">
            <a:avLst/>
          </a:prstGeom>
        </p:spPr>
      </p:pic>
      <p:sp>
        <p:nvSpPr>
          <p:cNvPr id="12" name="Rectangle 11">
            <a:extLst>
              <a:ext uri="{FF2B5EF4-FFF2-40B4-BE49-F238E27FC236}">
                <a16:creationId xmlns:a16="http://schemas.microsoft.com/office/drawing/2014/main" id="{53E946F4-3E6D-6B69-48FA-9E67C01B3F25}"/>
              </a:ext>
            </a:extLst>
          </p:cNvPr>
          <p:cNvSpPr/>
          <p:nvPr/>
        </p:nvSpPr>
        <p:spPr>
          <a:xfrm>
            <a:off x="4624683" y="6858000"/>
            <a:ext cx="2942633" cy="34970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53BDB84-2BD6-EFFA-D9CF-84FFDBCA292A}"/>
              </a:ext>
            </a:extLst>
          </p:cNvPr>
          <p:cNvSpPr txBox="1"/>
          <p:nvPr/>
        </p:nvSpPr>
        <p:spPr>
          <a:xfrm>
            <a:off x="-4154439" y="623987"/>
            <a:ext cx="3703393" cy="1323439"/>
          </a:xfrm>
          <a:prstGeom prst="rect">
            <a:avLst/>
          </a:prstGeom>
          <a:noFill/>
        </p:spPr>
        <p:txBody>
          <a:bodyPr wrap="square" rtlCol="0">
            <a:spAutoFit/>
          </a:bodyPr>
          <a:lstStyle/>
          <a:p>
            <a:r>
              <a:rPr lang="en-US" sz="4000" dirty="0">
                <a:solidFill>
                  <a:srgbClr val="E7F2D8"/>
                </a:solidFill>
                <a:latin typeface="Product Sans" panose="020B0403030502040203" pitchFamily="34" charset="0"/>
              </a:rPr>
              <a:t>In this course, you’ll learn</a:t>
            </a:r>
          </a:p>
        </p:txBody>
      </p:sp>
      <p:grpSp>
        <p:nvGrpSpPr>
          <p:cNvPr id="21" name="Group 20">
            <a:extLst>
              <a:ext uri="{FF2B5EF4-FFF2-40B4-BE49-F238E27FC236}">
                <a16:creationId xmlns:a16="http://schemas.microsoft.com/office/drawing/2014/main" id="{6F277CAB-EA05-DDF7-C59C-B55BB99A335B}"/>
              </a:ext>
            </a:extLst>
          </p:cNvPr>
          <p:cNvGrpSpPr/>
          <p:nvPr/>
        </p:nvGrpSpPr>
        <p:grpSpPr>
          <a:xfrm>
            <a:off x="3503918" y="2384329"/>
            <a:ext cx="5191454" cy="1364041"/>
            <a:chOff x="3475343" y="2355754"/>
            <a:chExt cx="5191454" cy="1364041"/>
          </a:xfrm>
        </p:grpSpPr>
        <p:pic>
          <p:nvPicPr>
            <p:cNvPr id="6" name="Graphic 5">
              <a:extLst>
                <a:ext uri="{FF2B5EF4-FFF2-40B4-BE49-F238E27FC236}">
                  <a16:creationId xmlns:a16="http://schemas.microsoft.com/office/drawing/2014/main" id="{049108DF-F88B-AA7E-AE8E-2BE9EC666B55}"/>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525202" y="2922579"/>
              <a:ext cx="5141595" cy="797216"/>
            </a:xfrm>
            <a:prstGeom prst="rect">
              <a:avLst/>
            </a:prstGeom>
          </p:spPr>
        </p:pic>
        <p:sp>
          <p:nvSpPr>
            <p:cNvPr id="14" name="TextBox 13">
              <a:extLst>
                <a:ext uri="{FF2B5EF4-FFF2-40B4-BE49-F238E27FC236}">
                  <a16:creationId xmlns:a16="http://schemas.microsoft.com/office/drawing/2014/main" id="{A5D8708F-CAFB-D64A-AE5A-0936480276BD}"/>
                </a:ext>
              </a:extLst>
            </p:cNvPr>
            <p:cNvSpPr txBox="1"/>
            <p:nvPr/>
          </p:nvSpPr>
          <p:spPr>
            <a:xfrm>
              <a:off x="3475343" y="2355754"/>
              <a:ext cx="1829475" cy="400110"/>
            </a:xfrm>
            <a:prstGeom prst="rect">
              <a:avLst/>
            </a:prstGeom>
            <a:noFill/>
          </p:spPr>
          <p:txBody>
            <a:bodyPr wrap="none" rtlCol="0">
              <a:spAutoFit/>
            </a:bodyPr>
            <a:lstStyle/>
            <a:p>
              <a:r>
                <a:rPr lang="en-US" sz="2000" dirty="0">
                  <a:solidFill>
                    <a:srgbClr val="E7F2D8"/>
                  </a:solidFill>
                  <a:latin typeface="Galano Grotesque Medium" panose="00000600000000000000" pitchFamily="50" charset="0"/>
                </a:rPr>
                <a:t>Presented by</a:t>
              </a:r>
            </a:p>
          </p:txBody>
        </p:sp>
      </p:grpSp>
      <p:sp>
        <p:nvSpPr>
          <p:cNvPr id="2" name="Rectangle 1">
            <a:extLst>
              <a:ext uri="{FF2B5EF4-FFF2-40B4-BE49-F238E27FC236}">
                <a16:creationId xmlns:a16="http://schemas.microsoft.com/office/drawing/2014/main" id="{7B04BE31-3FE1-7C0E-2DCF-3D1E4985BB1F}"/>
              </a:ext>
            </a:extLst>
          </p:cNvPr>
          <p:cNvSpPr/>
          <p:nvPr/>
        </p:nvSpPr>
        <p:spPr>
          <a:xfrm>
            <a:off x="3286125" y="2784439"/>
            <a:ext cx="5629276" cy="1130336"/>
          </a:xfrm>
          <a:prstGeom prst="rect">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5245734"/>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8D71BCE1-D734-B48B-F6A3-4C810BD83A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57797" y="5441154"/>
            <a:ext cx="416410" cy="638496"/>
          </a:xfrm>
          <a:prstGeom prst="rect">
            <a:avLst/>
          </a:prstGeom>
        </p:spPr>
      </p:pic>
      <p:pic>
        <p:nvPicPr>
          <p:cNvPr id="17" name="Graphic 16">
            <a:extLst>
              <a:ext uri="{FF2B5EF4-FFF2-40B4-BE49-F238E27FC236}">
                <a16:creationId xmlns:a16="http://schemas.microsoft.com/office/drawing/2014/main" id="{9A249660-4B95-1F30-1469-D3F63F4E2A9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24683" y="5525487"/>
            <a:ext cx="2942633" cy="1332513"/>
          </a:xfrm>
          <a:prstGeom prst="rect">
            <a:avLst/>
          </a:prstGeom>
        </p:spPr>
      </p:pic>
      <p:pic>
        <p:nvPicPr>
          <p:cNvPr id="20" name="Graphic 19">
            <a:extLst>
              <a:ext uri="{FF2B5EF4-FFF2-40B4-BE49-F238E27FC236}">
                <a16:creationId xmlns:a16="http://schemas.microsoft.com/office/drawing/2014/main" id="{027C42B0-BC48-503B-1C9A-DD5A630B289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6810835" y="5441151"/>
            <a:ext cx="416410" cy="638496"/>
          </a:xfrm>
          <a:prstGeom prst="rect">
            <a:avLst/>
          </a:prstGeom>
        </p:spPr>
      </p:pic>
      <p:pic>
        <p:nvPicPr>
          <p:cNvPr id="19" name="Graphic 18">
            <a:extLst>
              <a:ext uri="{FF2B5EF4-FFF2-40B4-BE49-F238E27FC236}">
                <a16:creationId xmlns:a16="http://schemas.microsoft.com/office/drawing/2014/main" id="{BD42C9BF-C21C-8B27-4D23-ADDE4CA11F4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233753"/>
            <a:ext cx="1582359" cy="249846"/>
          </a:xfrm>
          <a:prstGeom prst="rect">
            <a:avLst/>
          </a:prstGeom>
        </p:spPr>
      </p:pic>
      <p:sp>
        <p:nvSpPr>
          <p:cNvPr id="22" name="Rectangle 21">
            <a:extLst>
              <a:ext uri="{FF2B5EF4-FFF2-40B4-BE49-F238E27FC236}">
                <a16:creationId xmlns:a16="http://schemas.microsoft.com/office/drawing/2014/main" id="{940AB68C-28CA-A55E-028D-0DEF8CF01EA2}"/>
              </a:ext>
            </a:extLst>
          </p:cNvPr>
          <p:cNvSpPr/>
          <p:nvPr/>
        </p:nvSpPr>
        <p:spPr>
          <a:xfrm>
            <a:off x="5254625" y="5916675"/>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C8DC3CE-9B52-E3F6-54AA-311E6A34A4CA}"/>
              </a:ext>
            </a:extLst>
          </p:cNvPr>
          <p:cNvSpPr/>
          <p:nvPr/>
        </p:nvSpPr>
        <p:spPr>
          <a:xfrm>
            <a:off x="5254625" y="653929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A278F3A-8E12-0FD1-BE06-A65261A0A8F9}"/>
              </a:ext>
            </a:extLst>
          </p:cNvPr>
          <p:cNvSpPr/>
          <p:nvPr/>
        </p:nvSpPr>
        <p:spPr>
          <a:xfrm>
            <a:off x="6590692" y="5916675"/>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194FC81-5A0A-A7DA-4E6B-F2058EFB7B41}"/>
              </a:ext>
            </a:extLst>
          </p:cNvPr>
          <p:cNvSpPr/>
          <p:nvPr/>
        </p:nvSpPr>
        <p:spPr>
          <a:xfrm>
            <a:off x="6590692" y="653929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8444683"/>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a:extLst>
              <a:ext uri="{FF2B5EF4-FFF2-40B4-BE49-F238E27FC236}">
                <a16:creationId xmlns:a16="http://schemas.microsoft.com/office/drawing/2014/main" id="{C3618119-2B33-0829-660F-9C0842F6DF7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20579132" flipH="1">
            <a:off x="6810835" y="5441151"/>
            <a:ext cx="416410" cy="638496"/>
          </a:xfrm>
          <a:prstGeom prst="rect">
            <a:avLst/>
          </a:prstGeom>
        </p:spPr>
      </p:pic>
      <p:pic>
        <p:nvPicPr>
          <p:cNvPr id="27" name="Graphic 26">
            <a:extLst>
              <a:ext uri="{FF2B5EF4-FFF2-40B4-BE49-F238E27FC236}">
                <a16:creationId xmlns:a16="http://schemas.microsoft.com/office/drawing/2014/main" id="{2E5DEDD6-FC74-2050-A346-7CB34FCECF5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020868">
            <a:off x="4972685" y="5443066"/>
            <a:ext cx="416410" cy="638496"/>
          </a:xfrm>
          <a:prstGeom prst="rect">
            <a:avLst/>
          </a:prstGeom>
        </p:spPr>
      </p:pic>
      <p:sp>
        <p:nvSpPr>
          <p:cNvPr id="18" name="Rectangle: Rounded Corners 17">
            <a:extLst>
              <a:ext uri="{FF2B5EF4-FFF2-40B4-BE49-F238E27FC236}">
                <a16:creationId xmlns:a16="http://schemas.microsoft.com/office/drawing/2014/main" id="{9E4EF52D-8BFB-9BC1-1EF8-0F8D685A0F51}"/>
              </a:ext>
            </a:extLst>
          </p:cNvPr>
          <p:cNvSpPr/>
          <p:nvPr/>
        </p:nvSpPr>
        <p:spPr>
          <a:xfrm>
            <a:off x="2813541" y="1732085"/>
            <a:ext cx="6559062" cy="2673259"/>
          </a:xfrm>
          <a:prstGeom prst="roundRect">
            <a:avLst>
              <a:gd name="adj" fmla="val 13397"/>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24683" y="5525487"/>
            <a:ext cx="2942633" cy="1332513"/>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Graphic 14">
            <a:extLst>
              <a:ext uri="{FF2B5EF4-FFF2-40B4-BE49-F238E27FC236}">
                <a16:creationId xmlns:a16="http://schemas.microsoft.com/office/drawing/2014/main" id="{F0E8B4FD-C20B-A821-7093-F81C87A63BC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027513"/>
            <a:ext cx="1582359" cy="215605"/>
          </a:xfrm>
          <a:prstGeom prst="rect">
            <a:avLst/>
          </a:prstGeom>
        </p:spPr>
      </p:pic>
      <p:pic>
        <p:nvPicPr>
          <p:cNvPr id="5" name="Graphic 4">
            <a:extLst>
              <a:ext uri="{FF2B5EF4-FFF2-40B4-BE49-F238E27FC236}">
                <a16:creationId xmlns:a16="http://schemas.microsoft.com/office/drawing/2014/main" id="{F4ADC971-17C9-9B30-505F-20D167EBC64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0" y="6966590"/>
            <a:ext cx="12192000" cy="8139289"/>
          </a:xfrm>
          <a:prstGeom prst="rect">
            <a:avLst/>
          </a:prstGeom>
        </p:spPr>
      </p:pic>
      <p:sp>
        <p:nvSpPr>
          <p:cNvPr id="12" name="Rectangle 11">
            <a:extLst>
              <a:ext uri="{FF2B5EF4-FFF2-40B4-BE49-F238E27FC236}">
                <a16:creationId xmlns:a16="http://schemas.microsoft.com/office/drawing/2014/main" id="{53E946F4-3E6D-6B69-48FA-9E67C01B3F25}"/>
              </a:ext>
            </a:extLst>
          </p:cNvPr>
          <p:cNvSpPr/>
          <p:nvPr/>
        </p:nvSpPr>
        <p:spPr>
          <a:xfrm>
            <a:off x="4624683" y="6858000"/>
            <a:ext cx="2942633" cy="34970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53BDB84-2BD6-EFFA-D9CF-84FFDBCA292A}"/>
              </a:ext>
            </a:extLst>
          </p:cNvPr>
          <p:cNvSpPr txBox="1"/>
          <p:nvPr/>
        </p:nvSpPr>
        <p:spPr>
          <a:xfrm>
            <a:off x="-4154439" y="623987"/>
            <a:ext cx="3703393" cy="1323439"/>
          </a:xfrm>
          <a:prstGeom prst="rect">
            <a:avLst/>
          </a:prstGeom>
          <a:noFill/>
        </p:spPr>
        <p:txBody>
          <a:bodyPr wrap="square" rtlCol="0">
            <a:spAutoFit/>
          </a:bodyPr>
          <a:lstStyle/>
          <a:p>
            <a:r>
              <a:rPr lang="en-US" sz="4000" dirty="0">
                <a:solidFill>
                  <a:srgbClr val="E7F2D8"/>
                </a:solidFill>
                <a:latin typeface="Product Sans" panose="020B0403030502040203" pitchFamily="34" charset="0"/>
              </a:rPr>
              <a:t>In this course, you’ll learn</a:t>
            </a:r>
          </a:p>
        </p:txBody>
      </p:sp>
      <p:grpSp>
        <p:nvGrpSpPr>
          <p:cNvPr id="21" name="Group 20">
            <a:extLst>
              <a:ext uri="{FF2B5EF4-FFF2-40B4-BE49-F238E27FC236}">
                <a16:creationId xmlns:a16="http://schemas.microsoft.com/office/drawing/2014/main" id="{6F277CAB-EA05-DDF7-C59C-B55BB99A335B}"/>
              </a:ext>
            </a:extLst>
          </p:cNvPr>
          <p:cNvGrpSpPr/>
          <p:nvPr/>
        </p:nvGrpSpPr>
        <p:grpSpPr>
          <a:xfrm>
            <a:off x="3503918" y="2311759"/>
            <a:ext cx="5191454" cy="1364041"/>
            <a:chOff x="3475343" y="2355754"/>
            <a:chExt cx="5191454" cy="1364041"/>
          </a:xfrm>
        </p:grpSpPr>
        <p:pic>
          <p:nvPicPr>
            <p:cNvPr id="6" name="Graphic 5">
              <a:extLst>
                <a:ext uri="{FF2B5EF4-FFF2-40B4-BE49-F238E27FC236}">
                  <a16:creationId xmlns:a16="http://schemas.microsoft.com/office/drawing/2014/main" id="{049108DF-F88B-AA7E-AE8E-2BE9EC666B55}"/>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525202" y="2922579"/>
              <a:ext cx="5141595" cy="797216"/>
            </a:xfrm>
            <a:prstGeom prst="rect">
              <a:avLst/>
            </a:prstGeom>
          </p:spPr>
        </p:pic>
        <p:sp>
          <p:nvSpPr>
            <p:cNvPr id="14" name="TextBox 13">
              <a:extLst>
                <a:ext uri="{FF2B5EF4-FFF2-40B4-BE49-F238E27FC236}">
                  <a16:creationId xmlns:a16="http://schemas.microsoft.com/office/drawing/2014/main" id="{A5D8708F-CAFB-D64A-AE5A-0936480276BD}"/>
                </a:ext>
              </a:extLst>
            </p:cNvPr>
            <p:cNvSpPr txBox="1"/>
            <p:nvPr/>
          </p:nvSpPr>
          <p:spPr>
            <a:xfrm>
              <a:off x="3475343" y="2355754"/>
              <a:ext cx="1829475" cy="400110"/>
            </a:xfrm>
            <a:prstGeom prst="rect">
              <a:avLst/>
            </a:prstGeom>
            <a:noFill/>
          </p:spPr>
          <p:txBody>
            <a:bodyPr wrap="none" rtlCol="0">
              <a:spAutoFit/>
            </a:bodyPr>
            <a:lstStyle/>
            <a:p>
              <a:r>
                <a:rPr lang="en-US" sz="2000" dirty="0">
                  <a:solidFill>
                    <a:srgbClr val="E7F2D8"/>
                  </a:solidFill>
                  <a:latin typeface="Galano Grotesque Medium" panose="00000600000000000000" pitchFamily="50" charset="0"/>
                </a:rPr>
                <a:t>Presented by</a:t>
              </a:r>
            </a:p>
          </p:txBody>
        </p:sp>
      </p:grpSp>
      <p:sp>
        <p:nvSpPr>
          <p:cNvPr id="23" name="Rectangle 22">
            <a:extLst>
              <a:ext uri="{FF2B5EF4-FFF2-40B4-BE49-F238E27FC236}">
                <a16:creationId xmlns:a16="http://schemas.microsoft.com/office/drawing/2014/main" id="{068544B1-1410-1B61-8F74-A22383CA38A9}"/>
              </a:ext>
            </a:extLst>
          </p:cNvPr>
          <p:cNvSpPr/>
          <p:nvPr/>
        </p:nvSpPr>
        <p:spPr>
          <a:xfrm>
            <a:off x="8813958" y="2784439"/>
            <a:ext cx="220029" cy="1130336"/>
          </a:xfrm>
          <a:prstGeom prst="rect">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137808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9E4EF52D-8BFB-9BC1-1EF8-0F8D685A0F51}"/>
              </a:ext>
            </a:extLst>
          </p:cNvPr>
          <p:cNvSpPr/>
          <p:nvPr/>
        </p:nvSpPr>
        <p:spPr>
          <a:xfrm>
            <a:off x="2813541" y="1732085"/>
            <a:ext cx="6559062" cy="2673259"/>
          </a:xfrm>
          <a:prstGeom prst="roundRect">
            <a:avLst>
              <a:gd name="adj" fmla="val 13397"/>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964957" y="5312424"/>
            <a:ext cx="416410" cy="638496"/>
          </a:xfrm>
          <a:prstGeom prst="rect">
            <a:avLst/>
          </a:prstGeom>
        </p:spPr>
      </p:pic>
      <p:pic>
        <p:nvPicPr>
          <p:cNvPr id="13" name="Graphic 12">
            <a:extLst>
              <a:ext uri="{FF2B5EF4-FFF2-40B4-BE49-F238E27FC236}">
                <a16:creationId xmlns:a16="http://schemas.microsoft.com/office/drawing/2014/main" id="{7135CCF7-36F6-703F-5FB5-3A5B2084963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810635" y="5312916"/>
            <a:ext cx="416410" cy="63849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Graphic 14">
            <a:extLst>
              <a:ext uri="{FF2B5EF4-FFF2-40B4-BE49-F238E27FC236}">
                <a16:creationId xmlns:a16="http://schemas.microsoft.com/office/drawing/2014/main" id="{F0E8B4FD-C20B-A821-7093-F81C87A63BC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274723"/>
            <a:ext cx="1582359" cy="249846"/>
          </a:xfrm>
          <a:prstGeom prst="rect">
            <a:avLst/>
          </a:prstGeom>
        </p:spPr>
      </p:pic>
      <p:pic>
        <p:nvPicPr>
          <p:cNvPr id="5" name="Graphic 4">
            <a:extLst>
              <a:ext uri="{FF2B5EF4-FFF2-40B4-BE49-F238E27FC236}">
                <a16:creationId xmlns:a16="http://schemas.microsoft.com/office/drawing/2014/main" id="{F4ADC971-17C9-9B30-505F-20D167EBC64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0" y="6966590"/>
            <a:ext cx="12192000" cy="8139289"/>
          </a:xfrm>
          <a:prstGeom prst="rect">
            <a:avLst/>
          </a:prstGeom>
        </p:spPr>
      </p:pic>
      <p:sp>
        <p:nvSpPr>
          <p:cNvPr id="12" name="Rectangle 11">
            <a:extLst>
              <a:ext uri="{FF2B5EF4-FFF2-40B4-BE49-F238E27FC236}">
                <a16:creationId xmlns:a16="http://schemas.microsoft.com/office/drawing/2014/main" id="{53E946F4-3E6D-6B69-48FA-9E67C01B3F25}"/>
              </a:ext>
            </a:extLst>
          </p:cNvPr>
          <p:cNvSpPr/>
          <p:nvPr/>
        </p:nvSpPr>
        <p:spPr>
          <a:xfrm>
            <a:off x="4624683" y="6858000"/>
            <a:ext cx="2942633" cy="34970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53BDB84-2BD6-EFFA-D9CF-84FFDBCA292A}"/>
              </a:ext>
            </a:extLst>
          </p:cNvPr>
          <p:cNvSpPr txBox="1"/>
          <p:nvPr/>
        </p:nvSpPr>
        <p:spPr>
          <a:xfrm>
            <a:off x="-4154439" y="623987"/>
            <a:ext cx="3703393" cy="1323439"/>
          </a:xfrm>
          <a:prstGeom prst="rect">
            <a:avLst/>
          </a:prstGeom>
          <a:noFill/>
        </p:spPr>
        <p:txBody>
          <a:bodyPr wrap="square" rtlCol="0">
            <a:spAutoFit/>
          </a:bodyPr>
          <a:lstStyle/>
          <a:p>
            <a:r>
              <a:rPr lang="en-US" sz="4000" dirty="0">
                <a:solidFill>
                  <a:srgbClr val="E7F2D8"/>
                </a:solidFill>
                <a:latin typeface="Product Sans" panose="020B0403030502040203" pitchFamily="34" charset="0"/>
              </a:rPr>
              <a:t>In this course, you’ll learn</a:t>
            </a:r>
          </a:p>
        </p:txBody>
      </p:sp>
      <p:grpSp>
        <p:nvGrpSpPr>
          <p:cNvPr id="2" name="Group 1">
            <a:extLst>
              <a:ext uri="{FF2B5EF4-FFF2-40B4-BE49-F238E27FC236}">
                <a16:creationId xmlns:a16="http://schemas.microsoft.com/office/drawing/2014/main" id="{31BAA988-A0D3-F2E8-1E2B-56076EEF6EE4}"/>
              </a:ext>
            </a:extLst>
          </p:cNvPr>
          <p:cNvGrpSpPr/>
          <p:nvPr/>
        </p:nvGrpSpPr>
        <p:grpSpPr>
          <a:xfrm>
            <a:off x="3503918" y="1862207"/>
            <a:ext cx="5191454" cy="1364041"/>
            <a:chOff x="3475343" y="2355754"/>
            <a:chExt cx="5191454" cy="1364041"/>
          </a:xfrm>
        </p:grpSpPr>
        <p:pic>
          <p:nvPicPr>
            <p:cNvPr id="3" name="Graphic 2">
              <a:extLst>
                <a:ext uri="{FF2B5EF4-FFF2-40B4-BE49-F238E27FC236}">
                  <a16:creationId xmlns:a16="http://schemas.microsoft.com/office/drawing/2014/main" id="{F46DD223-1AA7-6FB5-FC1C-AABA85AC0EF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525202" y="2922579"/>
              <a:ext cx="5141595" cy="797216"/>
            </a:xfrm>
            <a:prstGeom prst="rect">
              <a:avLst/>
            </a:prstGeom>
          </p:spPr>
        </p:pic>
        <p:sp>
          <p:nvSpPr>
            <p:cNvPr id="6" name="TextBox 5">
              <a:extLst>
                <a:ext uri="{FF2B5EF4-FFF2-40B4-BE49-F238E27FC236}">
                  <a16:creationId xmlns:a16="http://schemas.microsoft.com/office/drawing/2014/main" id="{E59CE17A-644A-89E8-EE91-2C1D1195F684}"/>
                </a:ext>
              </a:extLst>
            </p:cNvPr>
            <p:cNvSpPr txBox="1"/>
            <p:nvPr/>
          </p:nvSpPr>
          <p:spPr>
            <a:xfrm>
              <a:off x="3475343" y="2355754"/>
              <a:ext cx="1829475" cy="400110"/>
            </a:xfrm>
            <a:prstGeom prst="rect">
              <a:avLst/>
            </a:prstGeom>
            <a:noFill/>
          </p:spPr>
          <p:txBody>
            <a:bodyPr wrap="none" rtlCol="0">
              <a:spAutoFit/>
            </a:bodyPr>
            <a:lstStyle/>
            <a:p>
              <a:r>
                <a:rPr lang="en-US" sz="2000" dirty="0">
                  <a:solidFill>
                    <a:srgbClr val="093042"/>
                  </a:solidFill>
                  <a:latin typeface="Galano Grotesque Medium" panose="00000600000000000000" pitchFamily="50" charset="0"/>
                </a:rPr>
                <a:t>Presented by</a:t>
              </a:r>
            </a:p>
          </p:txBody>
        </p:sp>
      </p:grpSp>
    </p:spTree>
    <p:extLst>
      <p:ext uri="{BB962C8B-B14F-4D97-AF65-F5344CB8AC3E}">
        <p14:creationId xmlns:p14="http://schemas.microsoft.com/office/powerpoint/2010/main" val="3537425124"/>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9E4EF52D-8BFB-9BC1-1EF8-0F8D685A0F51}"/>
              </a:ext>
            </a:extLst>
          </p:cNvPr>
          <p:cNvSpPr/>
          <p:nvPr/>
        </p:nvSpPr>
        <p:spPr>
          <a:xfrm>
            <a:off x="2813541" y="1732085"/>
            <a:ext cx="6559062" cy="2673259"/>
          </a:xfrm>
          <a:prstGeom prst="roundRect">
            <a:avLst>
              <a:gd name="adj" fmla="val 13397"/>
            </a:avLst>
          </a:prstGeom>
          <a:solidFill>
            <a:srgbClr val="093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964957" y="5312424"/>
            <a:ext cx="416410" cy="638496"/>
          </a:xfrm>
          <a:prstGeom prst="rect">
            <a:avLst/>
          </a:prstGeom>
        </p:spPr>
      </p:pic>
      <p:pic>
        <p:nvPicPr>
          <p:cNvPr id="13" name="Graphic 12">
            <a:extLst>
              <a:ext uri="{FF2B5EF4-FFF2-40B4-BE49-F238E27FC236}">
                <a16:creationId xmlns:a16="http://schemas.microsoft.com/office/drawing/2014/main" id="{7135CCF7-36F6-703F-5FB5-3A5B2084963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810635" y="5312916"/>
            <a:ext cx="416410" cy="63849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6345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Graphic 14">
            <a:extLst>
              <a:ext uri="{FF2B5EF4-FFF2-40B4-BE49-F238E27FC236}">
                <a16:creationId xmlns:a16="http://schemas.microsoft.com/office/drawing/2014/main" id="{F0E8B4FD-C20B-A821-7093-F81C87A63BC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274723"/>
            <a:ext cx="1582359" cy="249846"/>
          </a:xfrm>
          <a:prstGeom prst="rect">
            <a:avLst/>
          </a:prstGeom>
        </p:spPr>
      </p:pic>
      <p:pic>
        <p:nvPicPr>
          <p:cNvPr id="5" name="Graphic 4">
            <a:extLst>
              <a:ext uri="{FF2B5EF4-FFF2-40B4-BE49-F238E27FC236}">
                <a16:creationId xmlns:a16="http://schemas.microsoft.com/office/drawing/2014/main" id="{F4ADC971-17C9-9B30-505F-20D167EBC64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0" y="6966590"/>
            <a:ext cx="12192000" cy="8139289"/>
          </a:xfrm>
          <a:prstGeom prst="rect">
            <a:avLst/>
          </a:prstGeom>
        </p:spPr>
      </p:pic>
      <p:sp>
        <p:nvSpPr>
          <p:cNvPr id="12" name="Rectangle 11">
            <a:extLst>
              <a:ext uri="{FF2B5EF4-FFF2-40B4-BE49-F238E27FC236}">
                <a16:creationId xmlns:a16="http://schemas.microsoft.com/office/drawing/2014/main" id="{53E946F4-3E6D-6B69-48FA-9E67C01B3F25}"/>
              </a:ext>
            </a:extLst>
          </p:cNvPr>
          <p:cNvSpPr/>
          <p:nvPr/>
        </p:nvSpPr>
        <p:spPr>
          <a:xfrm>
            <a:off x="4624683" y="6858000"/>
            <a:ext cx="2942633" cy="34970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53BDB84-2BD6-EFFA-D9CF-84FFDBCA292A}"/>
              </a:ext>
            </a:extLst>
          </p:cNvPr>
          <p:cNvSpPr txBox="1"/>
          <p:nvPr/>
        </p:nvSpPr>
        <p:spPr>
          <a:xfrm>
            <a:off x="-4154439" y="623987"/>
            <a:ext cx="3703393" cy="1323439"/>
          </a:xfrm>
          <a:prstGeom prst="rect">
            <a:avLst/>
          </a:prstGeom>
          <a:noFill/>
        </p:spPr>
        <p:txBody>
          <a:bodyPr wrap="square" rtlCol="0">
            <a:spAutoFit/>
          </a:bodyPr>
          <a:lstStyle/>
          <a:p>
            <a:r>
              <a:rPr lang="en-US" sz="4000" dirty="0">
                <a:solidFill>
                  <a:srgbClr val="E7F2D8"/>
                </a:solidFill>
                <a:latin typeface="Product Sans" panose="020B0403030502040203" pitchFamily="34" charset="0"/>
              </a:rPr>
              <a:t>In this course, you’ll learn</a:t>
            </a:r>
          </a:p>
        </p:txBody>
      </p:sp>
    </p:spTree>
    <p:extLst>
      <p:ext uri="{BB962C8B-B14F-4D97-AF65-F5344CB8AC3E}">
        <p14:creationId xmlns:p14="http://schemas.microsoft.com/office/powerpoint/2010/main" val="1897252742"/>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9E4EF52D-8BFB-9BC1-1EF8-0F8D685A0F51}"/>
              </a:ext>
            </a:extLst>
          </p:cNvPr>
          <p:cNvSpPr/>
          <p:nvPr/>
        </p:nvSpPr>
        <p:spPr>
          <a:xfrm>
            <a:off x="9156699" y="1732085"/>
            <a:ext cx="215903" cy="2673259"/>
          </a:xfrm>
          <a:prstGeom prst="roundRect">
            <a:avLst>
              <a:gd name="adj" fmla="val 13397"/>
            </a:avLst>
          </a:prstGeom>
          <a:solidFill>
            <a:srgbClr val="E7F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964957" y="5312424"/>
            <a:ext cx="416410" cy="638496"/>
          </a:xfrm>
          <a:prstGeom prst="rect">
            <a:avLst/>
          </a:prstGeom>
        </p:spPr>
      </p:pic>
      <p:pic>
        <p:nvPicPr>
          <p:cNvPr id="13" name="Graphic 12">
            <a:extLst>
              <a:ext uri="{FF2B5EF4-FFF2-40B4-BE49-F238E27FC236}">
                <a16:creationId xmlns:a16="http://schemas.microsoft.com/office/drawing/2014/main" id="{7135CCF7-36F6-703F-5FB5-3A5B2084963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810635" y="5312916"/>
            <a:ext cx="416410" cy="63849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Graphic 14">
            <a:extLst>
              <a:ext uri="{FF2B5EF4-FFF2-40B4-BE49-F238E27FC236}">
                <a16:creationId xmlns:a16="http://schemas.microsoft.com/office/drawing/2014/main" id="{F0E8B4FD-C20B-A821-7093-F81C87A63BC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274723"/>
            <a:ext cx="1582359" cy="249846"/>
          </a:xfrm>
          <a:prstGeom prst="rect">
            <a:avLst/>
          </a:prstGeom>
        </p:spPr>
      </p:pic>
      <p:pic>
        <p:nvPicPr>
          <p:cNvPr id="5" name="Graphic 4">
            <a:extLst>
              <a:ext uri="{FF2B5EF4-FFF2-40B4-BE49-F238E27FC236}">
                <a16:creationId xmlns:a16="http://schemas.microsoft.com/office/drawing/2014/main" id="{F4ADC971-17C9-9B30-505F-20D167EBC64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0" y="6966590"/>
            <a:ext cx="12192000" cy="8139289"/>
          </a:xfrm>
          <a:prstGeom prst="rect">
            <a:avLst/>
          </a:prstGeom>
        </p:spPr>
      </p:pic>
      <p:sp>
        <p:nvSpPr>
          <p:cNvPr id="12" name="Rectangle 11">
            <a:extLst>
              <a:ext uri="{FF2B5EF4-FFF2-40B4-BE49-F238E27FC236}">
                <a16:creationId xmlns:a16="http://schemas.microsoft.com/office/drawing/2014/main" id="{53E946F4-3E6D-6B69-48FA-9E67C01B3F25}"/>
              </a:ext>
            </a:extLst>
          </p:cNvPr>
          <p:cNvSpPr/>
          <p:nvPr/>
        </p:nvSpPr>
        <p:spPr>
          <a:xfrm>
            <a:off x="4624683" y="6858000"/>
            <a:ext cx="2942633" cy="34970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53BDB84-2BD6-EFFA-D9CF-84FFDBCA292A}"/>
              </a:ext>
            </a:extLst>
          </p:cNvPr>
          <p:cNvSpPr txBox="1"/>
          <p:nvPr/>
        </p:nvSpPr>
        <p:spPr>
          <a:xfrm>
            <a:off x="-4154439" y="623987"/>
            <a:ext cx="3703393" cy="1323439"/>
          </a:xfrm>
          <a:prstGeom prst="rect">
            <a:avLst/>
          </a:prstGeom>
          <a:noFill/>
        </p:spPr>
        <p:txBody>
          <a:bodyPr wrap="square" rtlCol="0">
            <a:spAutoFit/>
          </a:bodyPr>
          <a:lstStyle/>
          <a:p>
            <a:r>
              <a:rPr lang="en-US" sz="4000" dirty="0">
                <a:solidFill>
                  <a:srgbClr val="E7F2D8"/>
                </a:solidFill>
                <a:latin typeface="Product Sans" panose="020B0403030502040203" pitchFamily="34" charset="0"/>
              </a:rPr>
              <a:t>In this course, you’ll learn</a:t>
            </a:r>
          </a:p>
        </p:txBody>
      </p:sp>
      <p:sp>
        <p:nvSpPr>
          <p:cNvPr id="8" name="Rectangle 7">
            <a:extLst>
              <a:ext uri="{FF2B5EF4-FFF2-40B4-BE49-F238E27FC236}">
                <a16:creationId xmlns:a16="http://schemas.microsoft.com/office/drawing/2014/main" id="{C433A674-A65C-6C4F-0D84-4AE59A71963E}"/>
              </a:ext>
            </a:extLst>
          </p:cNvPr>
          <p:cNvSpPr/>
          <p:nvPr/>
        </p:nvSpPr>
        <p:spPr>
          <a:xfrm>
            <a:off x="5254625" y="6412177"/>
            <a:ext cx="339725" cy="220982"/>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412177"/>
            <a:ext cx="339725" cy="220982"/>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a:extLst>
              <a:ext uri="{FF2B5EF4-FFF2-40B4-BE49-F238E27FC236}">
                <a16:creationId xmlns:a16="http://schemas.microsoft.com/office/drawing/2014/main" id="{7C9576EF-A5A4-0CAD-554A-B2114F111E96}"/>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001741" y="3305143"/>
            <a:ext cx="8606798" cy="1074594"/>
          </a:xfrm>
          <a:prstGeom prst="rect">
            <a:avLst/>
          </a:prstGeom>
        </p:spPr>
      </p:pic>
      <p:sp>
        <p:nvSpPr>
          <p:cNvPr id="21" name="TextBox 20">
            <a:extLst>
              <a:ext uri="{FF2B5EF4-FFF2-40B4-BE49-F238E27FC236}">
                <a16:creationId xmlns:a16="http://schemas.microsoft.com/office/drawing/2014/main" id="{5C37AE12-8BC0-87CD-D934-57A71BDDA933}"/>
              </a:ext>
            </a:extLst>
          </p:cNvPr>
          <p:cNvSpPr txBox="1"/>
          <p:nvPr/>
        </p:nvSpPr>
        <p:spPr>
          <a:xfrm>
            <a:off x="-10001741" y="4888047"/>
            <a:ext cx="8181279" cy="1154162"/>
          </a:xfrm>
          <a:prstGeom prst="rect">
            <a:avLst/>
          </a:prstGeom>
          <a:noFill/>
        </p:spPr>
        <p:txBody>
          <a:bodyPr wrap="none" rtlCol="0">
            <a:spAutoFit/>
          </a:bodyPr>
          <a:lstStyle/>
          <a:p>
            <a:pPr>
              <a:lnSpc>
                <a:spcPct val="150000"/>
              </a:lnSpc>
            </a:pPr>
            <a:r>
              <a:rPr lang="en-US" sz="2400" dirty="0">
                <a:solidFill>
                  <a:schemeClr val="bg1"/>
                </a:solidFill>
                <a:latin typeface="Galano Grotesque Medium" panose="00000600000000000000" pitchFamily="50" charset="0"/>
              </a:rPr>
              <a:t>And also learn to build your very own working android</a:t>
            </a:r>
          </a:p>
          <a:p>
            <a:pPr>
              <a:lnSpc>
                <a:spcPct val="150000"/>
              </a:lnSpc>
            </a:pPr>
            <a:r>
              <a:rPr lang="en-US" sz="2400" dirty="0">
                <a:solidFill>
                  <a:schemeClr val="bg1"/>
                </a:solidFill>
                <a:latin typeface="Galano Grotesque Medium" panose="00000600000000000000" pitchFamily="50" charset="0"/>
              </a:rPr>
              <a:t>application from scratch.</a:t>
            </a:r>
          </a:p>
        </p:txBody>
      </p:sp>
    </p:spTree>
    <p:extLst>
      <p:ext uri="{BB962C8B-B14F-4D97-AF65-F5344CB8AC3E}">
        <p14:creationId xmlns:p14="http://schemas.microsoft.com/office/powerpoint/2010/main" val="1261989566"/>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743B613E-835F-6456-4216-C021E1B60AA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20579132" flipH="1">
            <a:off x="6810835" y="5441151"/>
            <a:ext cx="416410" cy="638496"/>
          </a:xfrm>
          <a:prstGeom prst="rect">
            <a:avLst/>
          </a:prstGeom>
        </p:spPr>
      </p:pic>
      <p:pic>
        <p:nvPicPr>
          <p:cNvPr id="16" name="Graphic 15">
            <a:extLst>
              <a:ext uri="{FF2B5EF4-FFF2-40B4-BE49-F238E27FC236}">
                <a16:creationId xmlns:a16="http://schemas.microsoft.com/office/drawing/2014/main" id="{A5A6F3A1-FF15-DBA2-38C8-7CBF7E32843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020868">
            <a:off x="4972685" y="5443066"/>
            <a:ext cx="416410" cy="638496"/>
          </a:xfrm>
          <a:prstGeom prst="rect">
            <a:avLst/>
          </a:prstGeom>
        </p:spPr>
      </p:pic>
      <p:sp>
        <p:nvSpPr>
          <p:cNvPr id="18" name="Rectangle: Rounded Corners 17">
            <a:extLst>
              <a:ext uri="{FF2B5EF4-FFF2-40B4-BE49-F238E27FC236}">
                <a16:creationId xmlns:a16="http://schemas.microsoft.com/office/drawing/2014/main" id="{9E4EF52D-8BFB-9BC1-1EF8-0F8D685A0F51}"/>
              </a:ext>
            </a:extLst>
          </p:cNvPr>
          <p:cNvSpPr/>
          <p:nvPr/>
        </p:nvSpPr>
        <p:spPr>
          <a:xfrm>
            <a:off x="9156699" y="1732085"/>
            <a:ext cx="215903" cy="2673259"/>
          </a:xfrm>
          <a:prstGeom prst="roundRect">
            <a:avLst>
              <a:gd name="adj" fmla="val 13397"/>
            </a:avLst>
          </a:prstGeom>
          <a:solidFill>
            <a:srgbClr val="E7F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24683" y="5525487"/>
            <a:ext cx="2942633" cy="1332513"/>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8287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Graphic 14">
            <a:extLst>
              <a:ext uri="{FF2B5EF4-FFF2-40B4-BE49-F238E27FC236}">
                <a16:creationId xmlns:a16="http://schemas.microsoft.com/office/drawing/2014/main" id="{F0E8B4FD-C20B-A821-7093-F81C87A63BC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094791"/>
            <a:ext cx="1582359" cy="249846"/>
          </a:xfrm>
          <a:prstGeom prst="rect">
            <a:avLst/>
          </a:prstGeom>
        </p:spPr>
      </p:pic>
      <p:pic>
        <p:nvPicPr>
          <p:cNvPr id="5" name="Graphic 4">
            <a:extLst>
              <a:ext uri="{FF2B5EF4-FFF2-40B4-BE49-F238E27FC236}">
                <a16:creationId xmlns:a16="http://schemas.microsoft.com/office/drawing/2014/main" id="{F4ADC971-17C9-9B30-505F-20D167EBC64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0" y="6966590"/>
            <a:ext cx="12192000" cy="8139289"/>
          </a:xfrm>
          <a:prstGeom prst="rect">
            <a:avLst/>
          </a:prstGeom>
        </p:spPr>
      </p:pic>
      <p:sp>
        <p:nvSpPr>
          <p:cNvPr id="12" name="Rectangle 11">
            <a:extLst>
              <a:ext uri="{FF2B5EF4-FFF2-40B4-BE49-F238E27FC236}">
                <a16:creationId xmlns:a16="http://schemas.microsoft.com/office/drawing/2014/main" id="{53E946F4-3E6D-6B69-48FA-9E67C01B3F25}"/>
              </a:ext>
            </a:extLst>
          </p:cNvPr>
          <p:cNvSpPr/>
          <p:nvPr/>
        </p:nvSpPr>
        <p:spPr>
          <a:xfrm>
            <a:off x="4624683" y="6858000"/>
            <a:ext cx="2942633" cy="34970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232245"/>
            <a:ext cx="339725" cy="220982"/>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232245"/>
            <a:ext cx="339725" cy="220982"/>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FF97AD6-51F8-0172-728C-6D64F09D1625}"/>
              </a:ext>
            </a:extLst>
          </p:cNvPr>
          <p:cNvSpPr/>
          <p:nvPr/>
        </p:nvSpPr>
        <p:spPr>
          <a:xfrm>
            <a:off x="-2071507" y="6604134"/>
            <a:ext cx="2055983" cy="353829"/>
          </a:xfrm>
          <a:prstGeom prst="rect">
            <a:avLst/>
          </a:prstGeom>
          <a:solidFill>
            <a:srgbClr val="E7F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4288252"/>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6223D791-3255-D67F-9EE6-E804128D5341}"/>
              </a:ext>
            </a:extLst>
          </p:cNvPr>
          <p:cNvSpPr/>
          <p:nvPr/>
        </p:nvSpPr>
        <p:spPr>
          <a:xfrm>
            <a:off x="4980151" y="2545534"/>
            <a:ext cx="2231699" cy="8340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Graphic 37">
            <a:extLst>
              <a:ext uri="{FF2B5EF4-FFF2-40B4-BE49-F238E27FC236}">
                <a16:creationId xmlns:a16="http://schemas.microsoft.com/office/drawing/2014/main" id="{4DB5138A-AD4A-DE1D-55D3-77BD6539B75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80151" y="1538123"/>
            <a:ext cx="2231699" cy="1010581"/>
          </a:xfrm>
          <a:prstGeom prst="rect">
            <a:avLst/>
          </a:prstGeom>
        </p:spPr>
      </p:pic>
      <p:pic>
        <p:nvPicPr>
          <p:cNvPr id="40" name="Graphic 39">
            <a:extLst>
              <a:ext uri="{FF2B5EF4-FFF2-40B4-BE49-F238E27FC236}">
                <a16:creationId xmlns:a16="http://schemas.microsoft.com/office/drawing/2014/main" id="{42A739C8-74A0-EB15-4F2E-BCC60762682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238216" y="1376536"/>
            <a:ext cx="315806" cy="484237"/>
          </a:xfrm>
          <a:prstGeom prst="rect">
            <a:avLst/>
          </a:prstGeom>
        </p:spPr>
      </p:pic>
      <p:pic>
        <p:nvPicPr>
          <p:cNvPr id="42" name="Graphic 41">
            <a:extLst>
              <a:ext uri="{FF2B5EF4-FFF2-40B4-BE49-F238E27FC236}">
                <a16:creationId xmlns:a16="http://schemas.microsoft.com/office/drawing/2014/main" id="{66260B5A-EFE0-D565-8D4F-F76C958D7B3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6637982" y="1376909"/>
            <a:ext cx="315806" cy="484237"/>
          </a:xfrm>
          <a:prstGeom prst="rect">
            <a:avLst/>
          </a:prstGeom>
        </p:spPr>
      </p:pic>
      <p:sp>
        <p:nvSpPr>
          <p:cNvPr id="44" name="Rectangle 43">
            <a:extLst>
              <a:ext uri="{FF2B5EF4-FFF2-40B4-BE49-F238E27FC236}">
                <a16:creationId xmlns:a16="http://schemas.microsoft.com/office/drawing/2014/main" id="{4FA10950-320C-E447-0A04-AD03D037D081}"/>
              </a:ext>
            </a:extLst>
          </p:cNvPr>
          <p:cNvSpPr/>
          <p:nvPr/>
        </p:nvSpPr>
        <p:spPr>
          <a:xfrm>
            <a:off x="5457900" y="1768111"/>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2F340FF-3DFC-2D29-E6D6-B8C1068C80DE}"/>
              </a:ext>
            </a:extLst>
          </p:cNvPr>
          <p:cNvSpPr/>
          <p:nvPr/>
        </p:nvSpPr>
        <p:spPr>
          <a:xfrm>
            <a:off x="6471176" y="1768111"/>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Graphic 51">
            <a:extLst>
              <a:ext uri="{FF2B5EF4-FFF2-40B4-BE49-F238E27FC236}">
                <a16:creationId xmlns:a16="http://schemas.microsoft.com/office/drawing/2014/main" id="{AB770629-5ABF-AC9A-8071-1B09BA2D6B2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495968" y="2043020"/>
            <a:ext cx="1200064" cy="189484"/>
          </a:xfrm>
          <a:prstGeom prst="rect">
            <a:avLst/>
          </a:prstGeom>
        </p:spPr>
      </p:pic>
      <p:sp>
        <p:nvSpPr>
          <p:cNvPr id="18" name="Rectangle: Rounded Corners 17">
            <a:extLst>
              <a:ext uri="{FF2B5EF4-FFF2-40B4-BE49-F238E27FC236}">
                <a16:creationId xmlns:a16="http://schemas.microsoft.com/office/drawing/2014/main" id="{9E4EF52D-8BFB-9BC1-1EF8-0F8D685A0F51}"/>
              </a:ext>
            </a:extLst>
          </p:cNvPr>
          <p:cNvSpPr/>
          <p:nvPr/>
        </p:nvSpPr>
        <p:spPr>
          <a:xfrm>
            <a:off x="2813541" y="-391886"/>
            <a:ext cx="6559062" cy="254259"/>
          </a:xfrm>
          <a:prstGeom prst="roundRect">
            <a:avLst>
              <a:gd name="adj" fmla="val 13397"/>
            </a:avLst>
          </a:prstGeom>
          <a:solidFill>
            <a:srgbClr val="E7F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Graphic 30">
            <a:extLst>
              <a:ext uri="{FF2B5EF4-FFF2-40B4-BE49-F238E27FC236}">
                <a16:creationId xmlns:a16="http://schemas.microsoft.com/office/drawing/2014/main" id="{586827F2-1BDF-7790-853B-59CCCFA1F4A2}"/>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b="43919"/>
          <a:stretch/>
        </p:blipFill>
        <p:spPr>
          <a:xfrm>
            <a:off x="-31048" y="2485010"/>
            <a:ext cx="12223048" cy="4576190"/>
          </a:xfrm>
          <a:prstGeom prst="rect">
            <a:avLst/>
          </a:prstGeom>
        </p:spPr>
      </p:pic>
      <p:sp>
        <p:nvSpPr>
          <p:cNvPr id="35" name="TextBox 34">
            <a:extLst>
              <a:ext uri="{FF2B5EF4-FFF2-40B4-BE49-F238E27FC236}">
                <a16:creationId xmlns:a16="http://schemas.microsoft.com/office/drawing/2014/main" id="{07F0752B-F134-8ECB-982A-D527C1AE35FE}"/>
              </a:ext>
            </a:extLst>
          </p:cNvPr>
          <p:cNvSpPr txBox="1"/>
          <p:nvPr/>
        </p:nvSpPr>
        <p:spPr>
          <a:xfrm>
            <a:off x="-9312316" y="4888047"/>
            <a:ext cx="4715715" cy="1154162"/>
          </a:xfrm>
          <a:prstGeom prst="rect">
            <a:avLst/>
          </a:prstGeom>
          <a:noFill/>
        </p:spPr>
        <p:txBody>
          <a:bodyPr wrap="none" rtlCol="0">
            <a:spAutoFit/>
          </a:bodyPr>
          <a:lstStyle/>
          <a:p>
            <a:pPr>
              <a:lnSpc>
                <a:spcPct val="150000"/>
              </a:lnSpc>
            </a:pPr>
            <a:r>
              <a:rPr lang="en-US" sz="2400" dirty="0">
                <a:solidFill>
                  <a:schemeClr val="bg1"/>
                </a:solidFill>
                <a:latin typeface="Galano Grotesque Medium" panose="00000600000000000000" pitchFamily="50" charset="0"/>
              </a:rPr>
              <a:t>Learn to create scrollable lists</a:t>
            </a:r>
          </a:p>
          <a:p>
            <a:pPr>
              <a:lnSpc>
                <a:spcPct val="150000"/>
              </a:lnSpc>
            </a:pPr>
            <a:r>
              <a:rPr lang="en-US" sz="2400" dirty="0">
                <a:solidFill>
                  <a:schemeClr val="bg1"/>
                </a:solidFill>
                <a:latin typeface="Galano Grotesque Medium" panose="00000600000000000000" pitchFamily="50" charset="0"/>
              </a:rPr>
              <a:t>&amp; implement Material Design</a:t>
            </a:r>
          </a:p>
        </p:txBody>
      </p:sp>
      <p:sp>
        <p:nvSpPr>
          <p:cNvPr id="46" name="Rectangle 45">
            <a:extLst>
              <a:ext uri="{FF2B5EF4-FFF2-40B4-BE49-F238E27FC236}">
                <a16:creationId xmlns:a16="http://schemas.microsoft.com/office/drawing/2014/main" id="{D436BC37-BBF8-5412-E128-5CE15EE04B2C}"/>
              </a:ext>
            </a:extLst>
          </p:cNvPr>
          <p:cNvSpPr/>
          <p:nvPr/>
        </p:nvSpPr>
        <p:spPr>
          <a:xfrm>
            <a:off x="5457900" y="2148350"/>
            <a:ext cx="257648" cy="120981"/>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0969E708-84BE-4FE0-1ADD-903004642EAD}"/>
              </a:ext>
            </a:extLst>
          </p:cNvPr>
          <p:cNvSpPr/>
          <p:nvPr/>
        </p:nvSpPr>
        <p:spPr>
          <a:xfrm>
            <a:off x="6471176" y="2148350"/>
            <a:ext cx="257648" cy="120981"/>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DEC8EACA-B8E6-BEF5-E1DB-A27CA90DFF92}"/>
              </a:ext>
            </a:extLst>
          </p:cNvPr>
          <p:cNvSpPr txBox="1"/>
          <p:nvPr/>
        </p:nvSpPr>
        <p:spPr>
          <a:xfrm>
            <a:off x="-3989339" y="682506"/>
            <a:ext cx="3703393" cy="1323439"/>
          </a:xfrm>
          <a:prstGeom prst="rect">
            <a:avLst/>
          </a:prstGeom>
          <a:noFill/>
        </p:spPr>
        <p:txBody>
          <a:bodyPr wrap="square" rtlCol="0">
            <a:spAutoFit/>
          </a:bodyPr>
          <a:lstStyle/>
          <a:p>
            <a:r>
              <a:rPr lang="en-US" sz="4000" dirty="0">
                <a:solidFill>
                  <a:srgbClr val="E7F2D8"/>
                </a:solidFill>
                <a:latin typeface="Google Sans" panose="020B0503030502040204" pitchFamily="34" charset="0"/>
              </a:rPr>
              <a:t>Welcome to</a:t>
            </a:r>
          </a:p>
          <a:p>
            <a:r>
              <a:rPr lang="en-US" sz="4000" dirty="0">
                <a:solidFill>
                  <a:srgbClr val="E7F2D8"/>
                </a:solidFill>
                <a:latin typeface="Google Sans" panose="020B0503030502040204" pitchFamily="34" charset="0"/>
              </a:rPr>
              <a:t>Day 3</a:t>
            </a:r>
          </a:p>
        </p:txBody>
      </p:sp>
      <p:pic>
        <p:nvPicPr>
          <p:cNvPr id="3" name="Graphic 2">
            <a:extLst>
              <a:ext uri="{FF2B5EF4-FFF2-40B4-BE49-F238E27FC236}">
                <a16:creationId xmlns:a16="http://schemas.microsoft.com/office/drawing/2014/main" id="{3EDEC69E-CFDB-72B4-146D-3EED2D7283AB}"/>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2783990" y="5156702"/>
            <a:ext cx="757936" cy="1010581"/>
          </a:xfrm>
          <a:prstGeom prst="rect">
            <a:avLst/>
          </a:prstGeom>
        </p:spPr>
      </p:pic>
      <p:sp>
        <p:nvSpPr>
          <p:cNvPr id="5" name="TextBox 4">
            <a:extLst>
              <a:ext uri="{FF2B5EF4-FFF2-40B4-BE49-F238E27FC236}">
                <a16:creationId xmlns:a16="http://schemas.microsoft.com/office/drawing/2014/main" id="{998EE5FC-6EE8-4E0C-48B6-B39169E5ECEC}"/>
              </a:ext>
            </a:extLst>
          </p:cNvPr>
          <p:cNvSpPr txBox="1"/>
          <p:nvPr/>
        </p:nvSpPr>
        <p:spPr>
          <a:xfrm>
            <a:off x="12225265" y="5156702"/>
            <a:ext cx="937693" cy="1034899"/>
          </a:xfrm>
          <a:prstGeom prst="rect">
            <a:avLst/>
          </a:prstGeom>
          <a:noFill/>
        </p:spPr>
        <p:txBody>
          <a:bodyPr wrap="none" rtlCol="0">
            <a:spAutoFit/>
          </a:bodyPr>
          <a:lstStyle/>
          <a:p>
            <a:pPr algn="r">
              <a:lnSpc>
                <a:spcPct val="150000"/>
              </a:lnSpc>
            </a:pPr>
            <a:r>
              <a:rPr lang="en-US" sz="1400" dirty="0">
                <a:solidFill>
                  <a:schemeClr val="bg1"/>
                </a:solidFill>
                <a:latin typeface="Galano Grotesque Medium" panose="00000600000000000000" pitchFamily="50" charset="0"/>
              </a:rPr>
              <a:t>Great</a:t>
            </a:r>
          </a:p>
          <a:p>
            <a:pPr algn="r">
              <a:lnSpc>
                <a:spcPct val="150000"/>
              </a:lnSpc>
            </a:pPr>
            <a:r>
              <a:rPr lang="en-US" sz="1400" dirty="0">
                <a:solidFill>
                  <a:schemeClr val="bg1"/>
                </a:solidFill>
                <a:latin typeface="Galano Grotesque Medium" panose="00000600000000000000" pitchFamily="50" charset="0"/>
              </a:rPr>
              <a:t>Digital</a:t>
            </a:r>
          </a:p>
          <a:p>
            <a:pPr algn="r">
              <a:lnSpc>
                <a:spcPct val="150000"/>
              </a:lnSpc>
            </a:pPr>
            <a:r>
              <a:rPr lang="en-US" sz="1400" dirty="0">
                <a:solidFill>
                  <a:schemeClr val="bg1"/>
                </a:solidFill>
                <a:latin typeface="Galano Grotesque Medium" panose="00000600000000000000" pitchFamily="50" charset="0"/>
              </a:rPr>
              <a:t>Rewards</a:t>
            </a:r>
          </a:p>
        </p:txBody>
      </p:sp>
      <p:grpSp>
        <p:nvGrpSpPr>
          <p:cNvPr id="2" name="Group 1">
            <a:extLst>
              <a:ext uri="{FF2B5EF4-FFF2-40B4-BE49-F238E27FC236}">
                <a16:creationId xmlns:a16="http://schemas.microsoft.com/office/drawing/2014/main" id="{4E5FA805-9FF8-768B-8B64-3099C7439710}"/>
              </a:ext>
            </a:extLst>
          </p:cNvPr>
          <p:cNvGrpSpPr/>
          <p:nvPr/>
        </p:nvGrpSpPr>
        <p:grpSpPr>
          <a:xfrm>
            <a:off x="-10832017" y="3234935"/>
            <a:ext cx="9840911" cy="1348784"/>
            <a:chOff x="801183" y="3234935"/>
            <a:chExt cx="9840911" cy="1348784"/>
          </a:xfrm>
        </p:grpSpPr>
        <p:pic>
          <p:nvPicPr>
            <p:cNvPr id="4" name="Graphic 3">
              <a:extLst>
                <a:ext uri="{FF2B5EF4-FFF2-40B4-BE49-F238E27FC236}">
                  <a16:creationId xmlns:a16="http://schemas.microsoft.com/office/drawing/2014/main" id="{996E4382-F65D-5AB3-11DA-5C22035C2542}"/>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035477" y="3234935"/>
              <a:ext cx="6606617" cy="1348784"/>
            </a:xfrm>
            <a:prstGeom prst="rect">
              <a:avLst/>
            </a:prstGeom>
          </p:spPr>
        </p:pic>
        <p:grpSp>
          <p:nvGrpSpPr>
            <p:cNvPr id="6" name="Group 5">
              <a:extLst>
                <a:ext uri="{FF2B5EF4-FFF2-40B4-BE49-F238E27FC236}">
                  <a16:creationId xmlns:a16="http://schemas.microsoft.com/office/drawing/2014/main" id="{623BCCE2-44AF-B147-0BFF-9CD25DB1A0AD}"/>
                </a:ext>
              </a:extLst>
            </p:cNvPr>
            <p:cNvGrpSpPr/>
            <p:nvPr/>
          </p:nvGrpSpPr>
          <p:grpSpPr>
            <a:xfrm>
              <a:off x="801183" y="3299513"/>
              <a:ext cx="2851484" cy="1219627"/>
              <a:chOff x="801183" y="3299513"/>
              <a:chExt cx="2851484" cy="1219627"/>
            </a:xfrm>
          </p:grpSpPr>
          <p:sp>
            <p:nvSpPr>
              <p:cNvPr id="7" name="Graphic 197">
                <a:extLst>
                  <a:ext uri="{FF2B5EF4-FFF2-40B4-BE49-F238E27FC236}">
                    <a16:creationId xmlns:a16="http://schemas.microsoft.com/office/drawing/2014/main" id="{8A99F78D-3937-1B9D-BDE7-8D0EF9BB0D51}"/>
                  </a:ext>
                </a:extLst>
              </p:cNvPr>
              <p:cNvSpPr/>
              <p:nvPr/>
            </p:nvSpPr>
            <p:spPr>
              <a:xfrm>
                <a:off x="801183" y="3299513"/>
                <a:ext cx="1219627" cy="1219627"/>
              </a:xfrm>
              <a:custGeom>
                <a:avLst/>
                <a:gdLst>
                  <a:gd name="connsiteX0" fmla="*/ 120857 w 2231202"/>
                  <a:gd name="connsiteY0" fmla="*/ 2231202 h 2231202"/>
                  <a:gd name="connsiteX1" fmla="*/ 1171381 w 2231202"/>
                  <a:gd name="connsiteY1" fmla="*/ 1162084 h 2231202"/>
                  <a:gd name="connsiteX2" fmla="*/ 2231202 w 2231202"/>
                  <a:gd name="connsiteY2" fmla="*/ 2231202 h 2231202"/>
                  <a:gd name="connsiteX3" fmla="*/ 0 w 2231202"/>
                  <a:gd name="connsiteY3" fmla="*/ 0 h 2231202"/>
                  <a:gd name="connsiteX4" fmla="*/ 1115601 w 2231202"/>
                  <a:gd name="connsiteY4" fmla="*/ 0 h 2231202"/>
                  <a:gd name="connsiteX5" fmla="*/ 0 w 2231202"/>
                  <a:gd name="connsiteY5" fmla="*/ 1162084 h 2231202"/>
                  <a:gd name="connsiteX6" fmla="*/ 1245754 w 2231202"/>
                  <a:gd name="connsiteY6" fmla="*/ 0 h 2231202"/>
                  <a:gd name="connsiteX7" fmla="*/ 0 w 2231202"/>
                  <a:gd name="connsiteY7" fmla="*/ 1301535 h 2231202"/>
                  <a:gd name="connsiteX8" fmla="*/ 0 w 2231202"/>
                  <a:gd name="connsiteY8" fmla="*/ 2231202 h 2231202"/>
                  <a:gd name="connsiteX9" fmla="*/ 1115601 w 2231202"/>
                  <a:gd name="connsiteY9" fmla="*/ 1115601 h 2231202"/>
                  <a:gd name="connsiteX10" fmla="*/ 2231202 w 2231202"/>
                  <a:gd name="connsiteY10" fmla="*/ 0 h 223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202" h="2231202">
                    <a:moveTo>
                      <a:pt x="120857" y="2231202"/>
                    </a:moveTo>
                    <a:lnTo>
                      <a:pt x="1171381" y="1162084"/>
                    </a:lnTo>
                    <a:lnTo>
                      <a:pt x="2231202" y="2231202"/>
                    </a:lnTo>
                    <a:close/>
                    <a:moveTo>
                      <a:pt x="0" y="0"/>
                    </a:moveTo>
                    <a:lnTo>
                      <a:pt x="1115601" y="0"/>
                    </a:lnTo>
                    <a:lnTo>
                      <a:pt x="0" y="1162084"/>
                    </a:lnTo>
                    <a:close/>
                    <a:moveTo>
                      <a:pt x="1245754" y="0"/>
                    </a:moveTo>
                    <a:lnTo>
                      <a:pt x="0" y="1301535"/>
                    </a:lnTo>
                    <a:lnTo>
                      <a:pt x="0" y="2231202"/>
                    </a:lnTo>
                    <a:lnTo>
                      <a:pt x="1115601" y="1115601"/>
                    </a:lnTo>
                    <a:lnTo>
                      <a:pt x="2231202" y="0"/>
                    </a:lnTo>
                    <a:close/>
                  </a:path>
                </a:pathLst>
              </a:custGeom>
              <a:gradFill>
                <a:gsLst>
                  <a:gs pos="0">
                    <a:srgbClr val="FF0000"/>
                  </a:gs>
                  <a:gs pos="100000">
                    <a:schemeClr val="accent1"/>
                  </a:gs>
                </a:gsLst>
                <a:lin ang="3600000" scaled="0"/>
              </a:gradFill>
              <a:ln w="12700" cap="flat">
                <a:noFill/>
                <a:prstDash val="solid"/>
                <a:miter/>
              </a:ln>
            </p:spPr>
            <p:txBody>
              <a:bodyPr rtlCol="0" anchor="ctr"/>
              <a:lstStyle/>
              <a:p>
                <a:endParaRPr lang="en-US"/>
              </a:p>
            </p:txBody>
          </p:sp>
          <p:sp>
            <p:nvSpPr>
              <p:cNvPr id="9" name="TextBox 8">
                <a:extLst>
                  <a:ext uri="{FF2B5EF4-FFF2-40B4-BE49-F238E27FC236}">
                    <a16:creationId xmlns:a16="http://schemas.microsoft.com/office/drawing/2014/main" id="{18EEE293-0533-0FCC-3160-4DDBBC0EE044}"/>
                  </a:ext>
                </a:extLst>
              </p:cNvPr>
              <p:cNvSpPr txBox="1"/>
              <p:nvPr/>
            </p:nvSpPr>
            <p:spPr>
              <a:xfrm>
                <a:off x="2020810" y="3555383"/>
                <a:ext cx="1631857" cy="707886"/>
              </a:xfrm>
              <a:prstGeom prst="rect">
                <a:avLst/>
              </a:prstGeom>
              <a:noFill/>
            </p:spPr>
            <p:txBody>
              <a:bodyPr wrap="none" rtlCol="0">
                <a:spAutoFit/>
              </a:bodyPr>
              <a:lstStyle/>
              <a:p>
                <a:r>
                  <a:rPr lang="en-US" sz="2400" dirty="0">
                    <a:solidFill>
                      <a:schemeClr val="bg1"/>
                    </a:solidFill>
                    <a:latin typeface="Galano Grotesque Medium" panose="00000600000000000000" pitchFamily="50" charset="0"/>
                  </a:rPr>
                  <a:t>Kotlin</a:t>
                </a:r>
              </a:p>
              <a:p>
                <a:r>
                  <a:rPr lang="en-US" sz="1600" dirty="0">
                    <a:solidFill>
                      <a:schemeClr val="bg1"/>
                    </a:solidFill>
                    <a:latin typeface="Galano Grotesque Medium" panose="00000600000000000000" pitchFamily="50" charset="0"/>
                  </a:rPr>
                  <a:t>Fundamentals</a:t>
                </a:r>
                <a:endParaRPr lang="en-US" sz="2400" dirty="0">
                  <a:solidFill>
                    <a:schemeClr val="bg1"/>
                  </a:solidFill>
                  <a:latin typeface="Galano Grotesque Medium" panose="00000600000000000000" pitchFamily="50" charset="0"/>
                </a:endParaRPr>
              </a:p>
            </p:txBody>
          </p:sp>
        </p:grpSp>
      </p:grpSp>
    </p:spTree>
    <p:extLst>
      <p:ext uri="{BB962C8B-B14F-4D97-AF65-F5344CB8AC3E}">
        <p14:creationId xmlns:p14="http://schemas.microsoft.com/office/powerpoint/2010/main" val="3579594830"/>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2ACAC952-1487-D92C-8460-C50230E3C8DC}"/>
              </a:ext>
            </a:extLst>
          </p:cNvPr>
          <p:cNvSpPr/>
          <p:nvPr/>
        </p:nvSpPr>
        <p:spPr>
          <a:xfrm>
            <a:off x="9022245" y="2545534"/>
            <a:ext cx="2231699" cy="8340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9E4EF52D-8BFB-9BC1-1EF8-0F8D685A0F51}"/>
              </a:ext>
            </a:extLst>
          </p:cNvPr>
          <p:cNvSpPr/>
          <p:nvPr/>
        </p:nvSpPr>
        <p:spPr>
          <a:xfrm>
            <a:off x="2813541" y="-391886"/>
            <a:ext cx="6559062" cy="254259"/>
          </a:xfrm>
          <a:prstGeom prst="roundRect">
            <a:avLst>
              <a:gd name="adj" fmla="val 13397"/>
            </a:avLst>
          </a:prstGeom>
          <a:solidFill>
            <a:srgbClr val="E7F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6DC6357-09C4-647B-6854-BC01A686032B}"/>
              </a:ext>
            </a:extLst>
          </p:cNvPr>
          <p:cNvSpPr txBox="1"/>
          <p:nvPr/>
        </p:nvSpPr>
        <p:spPr>
          <a:xfrm>
            <a:off x="582661" y="682506"/>
            <a:ext cx="3703393" cy="1323439"/>
          </a:xfrm>
          <a:prstGeom prst="rect">
            <a:avLst/>
          </a:prstGeom>
          <a:noFill/>
        </p:spPr>
        <p:txBody>
          <a:bodyPr wrap="square" rtlCol="0">
            <a:spAutoFit/>
          </a:bodyPr>
          <a:lstStyle/>
          <a:p>
            <a:r>
              <a:rPr lang="en-US" sz="4000" dirty="0">
                <a:solidFill>
                  <a:srgbClr val="46D27C"/>
                </a:solidFill>
                <a:latin typeface="Google Sans" panose="020B0503030502040204" pitchFamily="34" charset="0"/>
              </a:rPr>
              <a:t>Welcome to</a:t>
            </a:r>
          </a:p>
          <a:p>
            <a:r>
              <a:rPr lang="en-US" sz="4000" b="1" dirty="0">
                <a:solidFill>
                  <a:srgbClr val="46D27C"/>
                </a:solidFill>
                <a:latin typeface="Google Sans" panose="020B0503030502040204" pitchFamily="34" charset="0"/>
              </a:rPr>
              <a:t>Day 3</a:t>
            </a:r>
          </a:p>
        </p:txBody>
      </p:sp>
      <p:pic>
        <p:nvPicPr>
          <p:cNvPr id="12" name="Graphic 11">
            <a:extLst>
              <a:ext uri="{FF2B5EF4-FFF2-40B4-BE49-F238E27FC236}">
                <a16:creationId xmlns:a16="http://schemas.microsoft.com/office/drawing/2014/main" id="{D3782E96-DB7D-1B5E-8A75-549A1FE3537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022245" y="1538123"/>
            <a:ext cx="2231699" cy="1010581"/>
          </a:xfrm>
          <a:prstGeom prst="rect">
            <a:avLst/>
          </a:prstGeom>
        </p:spPr>
      </p:pic>
      <p:sp>
        <p:nvSpPr>
          <p:cNvPr id="21" name="Rectangle 20">
            <a:extLst>
              <a:ext uri="{FF2B5EF4-FFF2-40B4-BE49-F238E27FC236}">
                <a16:creationId xmlns:a16="http://schemas.microsoft.com/office/drawing/2014/main" id="{36114CFC-8F28-0EAD-4D11-623FBAB4FD49}"/>
              </a:ext>
            </a:extLst>
          </p:cNvPr>
          <p:cNvSpPr/>
          <p:nvPr/>
        </p:nvSpPr>
        <p:spPr>
          <a:xfrm>
            <a:off x="9499994" y="1768111"/>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B4B6592-470A-2F38-9E2A-EBE86FFE10F6}"/>
              </a:ext>
            </a:extLst>
          </p:cNvPr>
          <p:cNvSpPr/>
          <p:nvPr/>
        </p:nvSpPr>
        <p:spPr>
          <a:xfrm>
            <a:off x="9499994" y="2379236"/>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D335D96-A545-1A08-3265-1F1F7BE7C522}"/>
              </a:ext>
            </a:extLst>
          </p:cNvPr>
          <p:cNvSpPr/>
          <p:nvPr/>
        </p:nvSpPr>
        <p:spPr>
          <a:xfrm>
            <a:off x="10513270" y="1768111"/>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A0F55C9-44BF-9B21-5661-19927C00AC19}"/>
              </a:ext>
            </a:extLst>
          </p:cNvPr>
          <p:cNvSpPr/>
          <p:nvPr/>
        </p:nvSpPr>
        <p:spPr>
          <a:xfrm>
            <a:off x="10513270" y="2379236"/>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Graphic 28">
            <a:extLst>
              <a:ext uri="{FF2B5EF4-FFF2-40B4-BE49-F238E27FC236}">
                <a16:creationId xmlns:a16="http://schemas.microsoft.com/office/drawing/2014/main" id="{B0B88B47-B248-07FB-CB24-646F28F64A2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538062" y="2043020"/>
            <a:ext cx="1200064" cy="189484"/>
          </a:xfrm>
          <a:prstGeom prst="rect">
            <a:avLst/>
          </a:prstGeom>
        </p:spPr>
      </p:pic>
      <p:pic>
        <p:nvPicPr>
          <p:cNvPr id="31" name="Graphic 30">
            <a:extLst>
              <a:ext uri="{FF2B5EF4-FFF2-40B4-BE49-F238E27FC236}">
                <a16:creationId xmlns:a16="http://schemas.microsoft.com/office/drawing/2014/main" id="{586827F2-1BDF-7790-853B-59CCCFA1F4A2}"/>
              </a:ext>
            </a:extLst>
          </p:cNvPr>
          <p:cNvPicPr>
            <a:picLocks noChangeAspect="1"/>
          </p:cNvPicPr>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b="43919"/>
          <a:stretch/>
        </p:blipFill>
        <p:spPr>
          <a:xfrm>
            <a:off x="-31048" y="2485010"/>
            <a:ext cx="12223048" cy="4576190"/>
          </a:xfrm>
          <a:prstGeom prst="rect">
            <a:avLst/>
          </a:prstGeom>
        </p:spPr>
      </p:pic>
      <p:pic>
        <p:nvPicPr>
          <p:cNvPr id="8" name="Graphic 7">
            <a:extLst>
              <a:ext uri="{FF2B5EF4-FFF2-40B4-BE49-F238E27FC236}">
                <a16:creationId xmlns:a16="http://schemas.microsoft.com/office/drawing/2014/main" id="{72F81DDE-3105-CFD4-7934-2ED3C64CE36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280308" y="1376536"/>
            <a:ext cx="315806" cy="484237"/>
          </a:xfrm>
          <a:prstGeom prst="rect">
            <a:avLst/>
          </a:prstGeom>
        </p:spPr>
      </p:pic>
      <p:pic>
        <p:nvPicPr>
          <p:cNvPr id="10" name="Graphic 9">
            <a:extLst>
              <a:ext uri="{FF2B5EF4-FFF2-40B4-BE49-F238E27FC236}">
                <a16:creationId xmlns:a16="http://schemas.microsoft.com/office/drawing/2014/main" id="{415F5DEE-D65E-892E-4E28-1557D24105C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flipH="1">
            <a:off x="10680074" y="1376909"/>
            <a:ext cx="315806" cy="484237"/>
          </a:xfrm>
          <a:prstGeom prst="rect">
            <a:avLst/>
          </a:prstGeom>
        </p:spPr>
      </p:pic>
      <p:pic>
        <p:nvPicPr>
          <p:cNvPr id="4" name="Graphic 3">
            <a:extLst>
              <a:ext uri="{FF2B5EF4-FFF2-40B4-BE49-F238E27FC236}">
                <a16:creationId xmlns:a16="http://schemas.microsoft.com/office/drawing/2014/main" id="{78930204-12FD-60AE-247F-714622004E8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2783990" y="5156702"/>
            <a:ext cx="757936" cy="1010581"/>
          </a:xfrm>
          <a:prstGeom prst="rect">
            <a:avLst/>
          </a:prstGeom>
        </p:spPr>
      </p:pic>
      <p:sp>
        <p:nvSpPr>
          <p:cNvPr id="6" name="TextBox 5">
            <a:extLst>
              <a:ext uri="{FF2B5EF4-FFF2-40B4-BE49-F238E27FC236}">
                <a16:creationId xmlns:a16="http://schemas.microsoft.com/office/drawing/2014/main" id="{B97BAFE3-7C84-6219-4F3A-A745BE7DDFC2}"/>
              </a:ext>
            </a:extLst>
          </p:cNvPr>
          <p:cNvSpPr txBox="1"/>
          <p:nvPr/>
        </p:nvSpPr>
        <p:spPr>
          <a:xfrm>
            <a:off x="12225265" y="5156702"/>
            <a:ext cx="937693" cy="1034899"/>
          </a:xfrm>
          <a:prstGeom prst="rect">
            <a:avLst/>
          </a:prstGeom>
          <a:noFill/>
        </p:spPr>
        <p:txBody>
          <a:bodyPr wrap="none" rtlCol="0">
            <a:spAutoFit/>
          </a:bodyPr>
          <a:lstStyle/>
          <a:p>
            <a:pPr algn="r">
              <a:lnSpc>
                <a:spcPct val="150000"/>
              </a:lnSpc>
            </a:pPr>
            <a:r>
              <a:rPr lang="en-US" sz="1400" dirty="0">
                <a:solidFill>
                  <a:schemeClr val="bg1"/>
                </a:solidFill>
                <a:latin typeface="Galano Grotesque Medium" panose="00000600000000000000" pitchFamily="50" charset="0"/>
              </a:rPr>
              <a:t>Great</a:t>
            </a:r>
          </a:p>
          <a:p>
            <a:pPr algn="r">
              <a:lnSpc>
                <a:spcPct val="150000"/>
              </a:lnSpc>
            </a:pPr>
            <a:r>
              <a:rPr lang="en-US" sz="1400" dirty="0">
                <a:solidFill>
                  <a:schemeClr val="bg1"/>
                </a:solidFill>
                <a:latin typeface="Galano Grotesque Medium" panose="00000600000000000000" pitchFamily="50" charset="0"/>
              </a:rPr>
              <a:t>Digital</a:t>
            </a:r>
          </a:p>
          <a:p>
            <a:pPr algn="r">
              <a:lnSpc>
                <a:spcPct val="150000"/>
              </a:lnSpc>
            </a:pPr>
            <a:r>
              <a:rPr lang="en-US" sz="1400" dirty="0">
                <a:solidFill>
                  <a:schemeClr val="bg1"/>
                </a:solidFill>
                <a:latin typeface="Galano Grotesque Medium" panose="00000600000000000000" pitchFamily="50" charset="0"/>
              </a:rPr>
              <a:t>Rewards</a:t>
            </a:r>
          </a:p>
        </p:txBody>
      </p:sp>
      <p:sp>
        <p:nvSpPr>
          <p:cNvPr id="5" name="TextBox 4">
            <a:extLst>
              <a:ext uri="{FF2B5EF4-FFF2-40B4-BE49-F238E27FC236}">
                <a16:creationId xmlns:a16="http://schemas.microsoft.com/office/drawing/2014/main" id="{6C27D997-45AA-CA86-4865-6E23B3CA5289}"/>
              </a:ext>
            </a:extLst>
          </p:cNvPr>
          <p:cNvSpPr txBox="1"/>
          <p:nvPr/>
        </p:nvSpPr>
        <p:spPr>
          <a:xfrm>
            <a:off x="-9312316" y="4888047"/>
            <a:ext cx="6352060" cy="1154162"/>
          </a:xfrm>
          <a:prstGeom prst="rect">
            <a:avLst/>
          </a:prstGeom>
          <a:noFill/>
        </p:spPr>
        <p:txBody>
          <a:bodyPr wrap="none" rtlCol="0">
            <a:spAutoFit/>
          </a:bodyPr>
          <a:lstStyle/>
          <a:p>
            <a:pPr>
              <a:lnSpc>
                <a:spcPct val="150000"/>
              </a:lnSpc>
            </a:pPr>
            <a:r>
              <a:rPr lang="en-US" sz="2400" dirty="0">
                <a:solidFill>
                  <a:schemeClr val="bg1"/>
                </a:solidFill>
                <a:latin typeface="Galano Grotesque Medium" panose="00000600000000000000" pitchFamily="50" charset="0"/>
              </a:rPr>
              <a:t>Add UI components &amp; learn to implement</a:t>
            </a:r>
          </a:p>
          <a:p>
            <a:pPr>
              <a:lnSpc>
                <a:spcPct val="150000"/>
              </a:lnSpc>
            </a:pPr>
            <a:r>
              <a:rPr lang="en-US" sz="2400" dirty="0">
                <a:solidFill>
                  <a:schemeClr val="bg1"/>
                </a:solidFill>
                <a:latin typeface="Galano Grotesque Medium" panose="00000600000000000000" pitchFamily="50" charset="0"/>
              </a:rPr>
              <a:t>user interactions</a:t>
            </a:r>
          </a:p>
        </p:txBody>
      </p:sp>
      <p:grpSp>
        <p:nvGrpSpPr>
          <p:cNvPr id="14" name="Group 13">
            <a:extLst>
              <a:ext uri="{FF2B5EF4-FFF2-40B4-BE49-F238E27FC236}">
                <a16:creationId xmlns:a16="http://schemas.microsoft.com/office/drawing/2014/main" id="{F5BEF643-A84F-3D9D-8BC9-3B903B08F834}"/>
              </a:ext>
            </a:extLst>
          </p:cNvPr>
          <p:cNvGrpSpPr/>
          <p:nvPr/>
        </p:nvGrpSpPr>
        <p:grpSpPr>
          <a:xfrm>
            <a:off x="801183" y="3234935"/>
            <a:ext cx="9840911" cy="1348784"/>
            <a:chOff x="801183" y="3234935"/>
            <a:chExt cx="9840911" cy="1348784"/>
          </a:xfrm>
        </p:grpSpPr>
        <p:pic>
          <p:nvPicPr>
            <p:cNvPr id="7" name="Graphic 6">
              <a:extLst>
                <a:ext uri="{FF2B5EF4-FFF2-40B4-BE49-F238E27FC236}">
                  <a16:creationId xmlns:a16="http://schemas.microsoft.com/office/drawing/2014/main" id="{7CBCB198-DE81-EB82-99D4-1FC5DF98ACAB}"/>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035477" y="3234935"/>
              <a:ext cx="6606617" cy="1348784"/>
            </a:xfrm>
            <a:prstGeom prst="rect">
              <a:avLst/>
            </a:prstGeom>
          </p:spPr>
        </p:pic>
        <p:grpSp>
          <p:nvGrpSpPr>
            <p:cNvPr id="13" name="Group 12">
              <a:extLst>
                <a:ext uri="{FF2B5EF4-FFF2-40B4-BE49-F238E27FC236}">
                  <a16:creationId xmlns:a16="http://schemas.microsoft.com/office/drawing/2014/main" id="{64C67610-0B1C-C845-1D54-129846F79770}"/>
                </a:ext>
              </a:extLst>
            </p:cNvPr>
            <p:cNvGrpSpPr/>
            <p:nvPr/>
          </p:nvGrpSpPr>
          <p:grpSpPr>
            <a:xfrm>
              <a:off x="801183" y="3299513"/>
              <a:ext cx="2851484" cy="1219627"/>
              <a:chOff x="801183" y="3299513"/>
              <a:chExt cx="2851484" cy="1219627"/>
            </a:xfrm>
          </p:grpSpPr>
          <p:sp>
            <p:nvSpPr>
              <p:cNvPr id="9" name="Graphic 197">
                <a:extLst>
                  <a:ext uri="{FF2B5EF4-FFF2-40B4-BE49-F238E27FC236}">
                    <a16:creationId xmlns:a16="http://schemas.microsoft.com/office/drawing/2014/main" id="{4E352A04-E969-38F2-E2FE-5AD9C09714E2}"/>
                  </a:ext>
                </a:extLst>
              </p:cNvPr>
              <p:cNvSpPr/>
              <p:nvPr/>
            </p:nvSpPr>
            <p:spPr>
              <a:xfrm>
                <a:off x="801183" y="3299513"/>
                <a:ext cx="1219627" cy="1219627"/>
              </a:xfrm>
              <a:custGeom>
                <a:avLst/>
                <a:gdLst>
                  <a:gd name="connsiteX0" fmla="*/ 120857 w 2231202"/>
                  <a:gd name="connsiteY0" fmla="*/ 2231202 h 2231202"/>
                  <a:gd name="connsiteX1" fmla="*/ 1171381 w 2231202"/>
                  <a:gd name="connsiteY1" fmla="*/ 1162084 h 2231202"/>
                  <a:gd name="connsiteX2" fmla="*/ 2231202 w 2231202"/>
                  <a:gd name="connsiteY2" fmla="*/ 2231202 h 2231202"/>
                  <a:gd name="connsiteX3" fmla="*/ 0 w 2231202"/>
                  <a:gd name="connsiteY3" fmla="*/ 0 h 2231202"/>
                  <a:gd name="connsiteX4" fmla="*/ 1115601 w 2231202"/>
                  <a:gd name="connsiteY4" fmla="*/ 0 h 2231202"/>
                  <a:gd name="connsiteX5" fmla="*/ 0 w 2231202"/>
                  <a:gd name="connsiteY5" fmla="*/ 1162084 h 2231202"/>
                  <a:gd name="connsiteX6" fmla="*/ 1245754 w 2231202"/>
                  <a:gd name="connsiteY6" fmla="*/ 0 h 2231202"/>
                  <a:gd name="connsiteX7" fmla="*/ 0 w 2231202"/>
                  <a:gd name="connsiteY7" fmla="*/ 1301535 h 2231202"/>
                  <a:gd name="connsiteX8" fmla="*/ 0 w 2231202"/>
                  <a:gd name="connsiteY8" fmla="*/ 2231202 h 2231202"/>
                  <a:gd name="connsiteX9" fmla="*/ 1115601 w 2231202"/>
                  <a:gd name="connsiteY9" fmla="*/ 1115601 h 2231202"/>
                  <a:gd name="connsiteX10" fmla="*/ 2231202 w 2231202"/>
                  <a:gd name="connsiteY10" fmla="*/ 0 h 223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202" h="2231202">
                    <a:moveTo>
                      <a:pt x="120857" y="2231202"/>
                    </a:moveTo>
                    <a:lnTo>
                      <a:pt x="1171381" y="1162084"/>
                    </a:lnTo>
                    <a:lnTo>
                      <a:pt x="2231202" y="2231202"/>
                    </a:lnTo>
                    <a:close/>
                    <a:moveTo>
                      <a:pt x="0" y="0"/>
                    </a:moveTo>
                    <a:lnTo>
                      <a:pt x="1115601" y="0"/>
                    </a:lnTo>
                    <a:lnTo>
                      <a:pt x="0" y="1162084"/>
                    </a:lnTo>
                    <a:close/>
                    <a:moveTo>
                      <a:pt x="1245754" y="0"/>
                    </a:moveTo>
                    <a:lnTo>
                      <a:pt x="0" y="1301535"/>
                    </a:lnTo>
                    <a:lnTo>
                      <a:pt x="0" y="2231202"/>
                    </a:lnTo>
                    <a:lnTo>
                      <a:pt x="1115601" y="1115601"/>
                    </a:lnTo>
                    <a:lnTo>
                      <a:pt x="2231202" y="0"/>
                    </a:lnTo>
                    <a:close/>
                  </a:path>
                </a:pathLst>
              </a:custGeom>
              <a:gradFill>
                <a:gsLst>
                  <a:gs pos="0">
                    <a:srgbClr val="FF0000"/>
                  </a:gs>
                  <a:gs pos="100000">
                    <a:schemeClr val="accent1"/>
                  </a:gs>
                </a:gsLst>
                <a:lin ang="3600000" scaled="0"/>
              </a:gradFill>
              <a:ln w="12700" cap="flat">
                <a:noFill/>
                <a:prstDash val="solid"/>
                <a:miter/>
              </a:ln>
            </p:spPr>
            <p:txBody>
              <a:bodyPr rtlCol="0" anchor="ctr"/>
              <a:lstStyle/>
              <a:p>
                <a:endParaRPr lang="en-US"/>
              </a:p>
            </p:txBody>
          </p:sp>
          <p:sp>
            <p:nvSpPr>
              <p:cNvPr id="11" name="TextBox 10">
                <a:extLst>
                  <a:ext uri="{FF2B5EF4-FFF2-40B4-BE49-F238E27FC236}">
                    <a16:creationId xmlns:a16="http://schemas.microsoft.com/office/drawing/2014/main" id="{D834036F-7D4E-DE28-8935-FF1CD76159D2}"/>
                  </a:ext>
                </a:extLst>
              </p:cNvPr>
              <p:cNvSpPr txBox="1"/>
              <p:nvPr/>
            </p:nvSpPr>
            <p:spPr>
              <a:xfrm>
                <a:off x="2020810" y="3555383"/>
                <a:ext cx="1631857" cy="707886"/>
              </a:xfrm>
              <a:prstGeom prst="rect">
                <a:avLst/>
              </a:prstGeom>
              <a:noFill/>
            </p:spPr>
            <p:txBody>
              <a:bodyPr wrap="none" rtlCol="0">
                <a:spAutoFit/>
              </a:bodyPr>
              <a:lstStyle/>
              <a:p>
                <a:r>
                  <a:rPr lang="en-US" sz="2400" dirty="0">
                    <a:solidFill>
                      <a:schemeClr val="bg1"/>
                    </a:solidFill>
                    <a:latin typeface="Galano Grotesque Medium" panose="00000600000000000000" pitchFamily="50" charset="0"/>
                  </a:rPr>
                  <a:t>Kotlin</a:t>
                </a:r>
              </a:p>
              <a:p>
                <a:r>
                  <a:rPr lang="en-US" sz="1600" dirty="0">
                    <a:solidFill>
                      <a:schemeClr val="bg1"/>
                    </a:solidFill>
                    <a:latin typeface="Galano Grotesque Medium" panose="00000600000000000000" pitchFamily="50" charset="0"/>
                  </a:rPr>
                  <a:t>Fundamentals</a:t>
                </a:r>
                <a:endParaRPr lang="en-US" sz="2400" dirty="0">
                  <a:solidFill>
                    <a:schemeClr val="bg1"/>
                  </a:solidFill>
                  <a:latin typeface="Galano Grotesque Medium" panose="00000600000000000000" pitchFamily="50" charset="0"/>
                </a:endParaRPr>
              </a:p>
            </p:txBody>
          </p:sp>
        </p:grpSp>
      </p:grpSp>
    </p:spTree>
    <p:extLst>
      <p:ext uri="{BB962C8B-B14F-4D97-AF65-F5344CB8AC3E}">
        <p14:creationId xmlns:p14="http://schemas.microsoft.com/office/powerpoint/2010/main" val="2700711768"/>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2ACAC952-1487-D92C-8460-C50230E3C8DC}"/>
              </a:ext>
            </a:extLst>
          </p:cNvPr>
          <p:cNvSpPr/>
          <p:nvPr/>
        </p:nvSpPr>
        <p:spPr>
          <a:xfrm>
            <a:off x="9022245" y="2545534"/>
            <a:ext cx="2231699" cy="8340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raphic 11">
            <a:extLst>
              <a:ext uri="{FF2B5EF4-FFF2-40B4-BE49-F238E27FC236}">
                <a16:creationId xmlns:a16="http://schemas.microsoft.com/office/drawing/2014/main" id="{D3782E96-DB7D-1B5E-8A75-549A1FE3537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022245" y="1538123"/>
            <a:ext cx="2231699" cy="1010581"/>
          </a:xfrm>
          <a:prstGeom prst="rect">
            <a:avLst/>
          </a:prstGeom>
        </p:spPr>
      </p:pic>
      <p:pic>
        <p:nvPicPr>
          <p:cNvPr id="16" name="Graphic 15">
            <a:extLst>
              <a:ext uri="{FF2B5EF4-FFF2-40B4-BE49-F238E27FC236}">
                <a16:creationId xmlns:a16="http://schemas.microsoft.com/office/drawing/2014/main" id="{D33DE318-0770-B96E-EA3B-5A8D9F7E651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939384">
            <a:off x="9280310" y="1376536"/>
            <a:ext cx="315806" cy="484237"/>
          </a:xfrm>
          <a:prstGeom prst="rect">
            <a:avLst/>
          </a:prstGeom>
        </p:spPr>
      </p:pic>
      <p:pic>
        <p:nvPicPr>
          <p:cNvPr id="19" name="Graphic 18">
            <a:extLst>
              <a:ext uri="{FF2B5EF4-FFF2-40B4-BE49-F238E27FC236}">
                <a16:creationId xmlns:a16="http://schemas.microsoft.com/office/drawing/2014/main" id="{E0B89CC6-3B8F-0A95-E0F2-3BF3BF34D7E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939384" flipH="1">
            <a:off x="10680076" y="1376909"/>
            <a:ext cx="315806" cy="484237"/>
          </a:xfrm>
          <a:prstGeom prst="rect">
            <a:avLst/>
          </a:prstGeom>
        </p:spPr>
      </p:pic>
      <p:sp>
        <p:nvSpPr>
          <p:cNvPr id="21" name="Rectangle 20">
            <a:extLst>
              <a:ext uri="{FF2B5EF4-FFF2-40B4-BE49-F238E27FC236}">
                <a16:creationId xmlns:a16="http://schemas.microsoft.com/office/drawing/2014/main" id="{36114CFC-8F28-0EAD-4D11-623FBAB4FD49}"/>
              </a:ext>
            </a:extLst>
          </p:cNvPr>
          <p:cNvSpPr/>
          <p:nvPr/>
        </p:nvSpPr>
        <p:spPr>
          <a:xfrm>
            <a:off x="9499994" y="1768111"/>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B4B6592-470A-2F38-9E2A-EBE86FFE10F6}"/>
              </a:ext>
            </a:extLst>
          </p:cNvPr>
          <p:cNvSpPr/>
          <p:nvPr/>
        </p:nvSpPr>
        <p:spPr>
          <a:xfrm>
            <a:off x="9499994" y="2379236"/>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D335D96-A545-1A08-3265-1F1F7BE7C522}"/>
              </a:ext>
            </a:extLst>
          </p:cNvPr>
          <p:cNvSpPr/>
          <p:nvPr/>
        </p:nvSpPr>
        <p:spPr>
          <a:xfrm>
            <a:off x="10513270" y="1768111"/>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A0F55C9-44BF-9B21-5661-19927C00AC19}"/>
              </a:ext>
            </a:extLst>
          </p:cNvPr>
          <p:cNvSpPr/>
          <p:nvPr/>
        </p:nvSpPr>
        <p:spPr>
          <a:xfrm>
            <a:off x="10513270" y="2379236"/>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Graphic 28">
            <a:extLst>
              <a:ext uri="{FF2B5EF4-FFF2-40B4-BE49-F238E27FC236}">
                <a16:creationId xmlns:a16="http://schemas.microsoft.com/office/drawing/2014/main" id="{B0B88B47-B248-07FB-CB24-646F28F64A2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372603" y="2136113"/>
            <a:ext cx="1200064" cy="189484"/>
          </a:xfrm>
          <a:prstGeom prst="rect">
            <a:avLst/>
          </a:prstGeom>
        </p:spPr>
      </p:pic>
      <p:pic>
        <p:nvPicPr>
          <p:cNvPr id="31" name="Graphic 30">
            <a:extLst>
              <a:ext uri="{FF2B5EF4-FFF2-40B4-BE49-F238E27FC236}">
                <a16:creationId xmlns:a16="http://schemas.microsoft.com/office/drawing/2014/main" id="{586827F2-1BDF-7790-853B-59CCCFA1F4A2}"/>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b="43919"/>
          <a:stretch/>
        </p:blipFill>
        <p:spPr>
          <a:xfrm>
            <a:off x="-31048" y="2485010"/>
            <a:ext cx="12223048" cy="4576190"/>
          </a:xfrm>
          <a:prstGeom prst="rect">
            <a:avLst/>
          </a:prstGeom>
        </p:spPr>
      </p:pic>
      <p:sp>
        <p:nvSpPr>
          <p:cNvPr id="6" name="TextBox 5">
            <a:extLst>
              <a:ext uri="{FF2B5EF4-FFF2-40B4-BE49-F238E27FC236}">
                <a16:creationId xmlns:a16="http://schemas.microsoft.com/office/drawing/2014/main" id="{311CE033-CFB6-4026-3697-22E66BDC72AD}"/>
              </a:ext>
            </a:extLst>
          </p:cNvPr>
          <p:cNvSpPr txBox="1"/>
          <p:nvPr/>
        </p:nvSpPr>
        <p:spPr>
          <a:xfrm>
            <a:off x="582661" y="682506"/>
            <a:ext cx="3703393" cy="1323439"/>
          </a:xfrm>
          <a:prstGeom prst="rect">
            <a:avLst/>
          </a:prstGeom>
          <a:noFill/>
        </p:spPr>
        <p:txBody>
          <a:bodyPr wrap="square" rtlCol="0">
            <a:spAutoFit/>
          </a:bodyPr>
          <a:lstStyle/>
          <a:p>
            <a:r>
              <a:rPr lang="en-US" sz="4000" dirty="0">
                <a:solidFill>
                  <a:srgbClr val="46D27C"/>
                </a:solidFill>
                <a:latin typeface="Google Sans" panose="020B0503030502040204" pitchFamily="34" charset="0"/>
              </a:rPr>
              <a:t>Welcome to</a:t>
            </a:r>
          </a:p>
          <a:p>
            <a:r>
              <a:rPr lang="en-US" sz="4000" b="1" dirty="0">
                <a:solidFill>
                  <a:srgbClr val="46D27C"/>
                </a:solidFill>
                <a:latin typeface="Google Sans" panose="020B0503030502040204" pitchFamily="34" charset="0"/>
              </a:rPr>
              <a:t>Day 3</a:t>
            </a:r>
          </a:p>
        </p:txBody>
      </p:sp>
      <p:pic>
        <p:nvPicPr>
          <p:cNvPr id="3" name="Graphic 2">
            <a:extLst>
              <a:ext uri="{FF2B5EF4-FFF2-40B4-BE49-F238E27FC236}">
                <a16:creationId xmlns:a16="http://schemas.microsoft.com/office/drawing/2014/main" id="{C87A15BA-2966-5127-B19F-0501C87B1C5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760552" y="5156702"/>
            <a:ext cx="757936" cy="1010581"/>
          </a:xfrm>
          <a:prstGeom prst="rect">
            <a:avLst/>
          </a:prstGeom>
        </p:spPr>
      </p:pic>
      <p:sp>
        <p:nvSpPr>
          <p:cNvPr id="4" name="TextBox 3">
            <a:extLst>
              <a:ext uri="{FF2B5EF4-FFF2-40B4-BE49-F238E27FC236}">
                <a16:creationId xmlns:a16="http://schemas.microsoft.com/office/drawing/2014/main" id="{6965D3AF-3570-C155-B5A2-6AEC4F3706D3}"/>
              </a:ext>
            </a:extLst>
          </p:cNvPr>
          <p:cNvSpPr txBox="1"/>
          <p:nvPr/>
        </p:nvSpPr>
        <p:spPr>
          <a:xfrm>
            <a:off x="9704401" y="5156702"/>
            <a:ext cx="937693" cy="1034899"/>
          </a:xfrm>
          <a:prstGeom prst="rect">
            <a:avLst/>
          </a:prstGeom>
          <a:noFill/>
        </p:spPr>
        <p:txBody>
          <a:bodyPr wrap="square" rtlCol="0">
            <a:spAutoFit/>
          </a:bodyPr>
          <a:lstStyle/>
          <a:p>
            <a:pPr algn="r">
              <a:lnSpc>
                <a:spcPct val="150000"/>
              </a:lnSpc>
            </a:pPr>
            <a:r>
              <a:rPr lang="en-US" sz="1400" dirty="0">
                <a:solidFill>
                  <a:schemeClr val="bg1"/>
                </a:solidFill>
                <a:latin typeface="Galano Grotesque Medium" panose="00000600000000000000" pitchFamily="50" charset="0"/>
              </a:rPr>
              <a:t>Great</a:t>
            </a:r>
          </a:p>
          <a:p>
            <a:pPr algn="r">
              <a:lnSpc>
                <a:spcPct val="150000"/>
              </a:lnSpc>
            </a:pPr>
            <a:r>
              <a:rPr lang="en-US" sz="1400" dirty="0">
                <a:solidFill>
                  <a:schemeClr val="bg1"/>
                </a:solidFill>
                <a:latin typeface="Galano Grotesque Medium" panose="00000600000000000000" pitchFamily="50" charset="0"/>
              </a:rPr>
              <a:t>Digital</a:t>
            </a:r>
          </a:p>
          <a:p>
            <a:pPr algn="r">
              <a:lnSpc>
                <a:spcPct val="150000"/>
              </a:lnSpc>
            </a:pPr>
            <a:r>
              <a:rPr lang="en-US" sz="1400" dirty="0">
                <a:solidFill>
                  <a:schemeClr val="bg1"/>
                </a:solidFill>
                <a:latin typeface="Galano Grotesque Medium" panose="00000600000000000000" pitchFamily="50" charset="0"/>
              </a:rPr>
              <a:t>Rewards</a:t>
            </a:r>
          </a:p>
        </p:txBody>
      </p:sp>
      <p:sp>
        <p:nvSpPr>
          <p:cNvPr id="5" name="TextBox 4">
            <a:extLst>
              <a:ext uri="{FF2B5EF4-FFF2-40B4-BE49-F238E27FC236}">
                <a16:creationId xmlns:a16="http://schemas.microsoft.com/office/drawing/2014/main" id="{A8C3AE80-C272-ED9B-0301-61CD5CD9EC73}"/>
              </a:ext>
            </a:extLst>
          </p:cNvPr>
          <p:cNvSpPr txBox="1"/>
          <p:nvPr/>
        </p:nvSpPr>
        <p:spPr>
          <a:xfrm>
            <a:off x="673512" y="5037439"/>
            <a:ext cx="6352060" cy="1154162"/>
          </a:xfrm>
          <a:prstGeom prst="rect">
            <a:avLst/>
          </a:prstGeom>
          <a:noFill/>
        </p:spPr>
        <p:txBody>
          <a:bodyPr wrap="square" rtlCol="0">
            <a:spAutoFit/>
          </a:bodyPr>
          <a:lstStyle/>
          <a:p>
            <a:pPr>
              <a:lnSpc>
                <a:spcPct val="150000"/>
              </a:lnSpc>
            </a:pPr>
            <a:r>
              <a:rPr lang="en-US" sz="2400" dirty="0">
                <a:solidFill>
                  <a:schemeClr val="bg1"/>
                </a:solidFill>
                <a:latin typeface="Galano Grotesque Medium" panose="00000600000000000000" pitchFamily="50" charset="0"/>
              </a:rPr>
              <a:t>Learn to create scrollable lists</a:t>
            </a:r>
          </a:p>
          <a:p>
            <a:pPr>
              <a:lnSpc>
                <a:spcPct val="150000"/>
              </a:lnSpc>
            </a:pPr>
            <a:r>
              <a:rPr lang="en-US" sz="2400" dirty="0">
                <a:solidFill>
                  <a:schemeClr val="bg1"/>
                </a:solidFill>
                <a:latin typeface="Galano Grotesque Medium" panose="00000600000000000000" pitchFamily="50" charset="0"/>
              </a:rPr>
              <a:t>&amp; implement Material Design</a:t>
            </a:r>
          </a:p>
        </p:txBody>
      </p:sp>
      <p:grpSp>
        <p:nvGrpSpPr>
          <p:cNvPr id="2" name="Group 1">
            <a:extLst>
              <a:ext uri="{FF2B5EF4-FFF2-40B4-BE49-F238E27FC236}">
                <a16:creationId xmlns:a16="http://schemas.microsoft.com/office/drawing/2014/main" id="{54BBF44E-037A-795F-FFE1-5CC49B9B45A0}"/>
              </a:ext>
            </a:extLst>
          </p:cNvPr>
          <p:cNvGrpSpPr/>
          <p:nvPr/>
        </p:nvGrpSpPr>
        <p:grpSpPr>
          <a:xfrm>
            <a:off x="801183" y="3234935"/>
            <a:ext cx="9840911" cy="1348784"/>
            <a:chOff x="801183" y="3234935"/>
            <a:chExt cx="9840911" cy="1348784"/>
          </a:xfrm>
        </p:grpSpPr>
        <p:pic>
          <p:nvPicPr>
            <p:cNvPr id="8" name="Graphic 7">
              <a:extLst>
                <a:ext uri="{FF2B5EF4-FFF2-40B4-BE49-F238E27FC236}">
                  <a16:creationId xmlns:a16="http://schemas.microsoft.com/office/drawing/2014/main" id="{6BACCC65-4D06-8A6B-E843-A836CA14C0C8}"/>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035477" y="3234935"/>
              <a:ext cx="6606617" cy="1348784"/>
            </a:xfrm>
            <a:prstGeom prst="rect">
              <a:avLst/>
            </a:prstGeom>
          </p:spPr>
        </p:pic>
        <p:grpSp>
          <p:nvGrpSpPr>
            <p:cNvPr id="9" name="Group 8">
              <a:extLst>
                <a:ext uri="{FF2B5EF4-FFF2-40B4-BE49-F238E27FC236}">
                  <a16:creationId xmlns:a16="http://schemas.microsoft.com/office/drawing/2014/main" id="{993D93D5-B992-64D8-7251-F1E491D454C0}"/>
                </a:ext>
              </a:extLst>
            </p:cNvPr>
            <p:cNvGrpSpPr/>
            <p:nvPr/>
          </p:nvGrpSpPr>
          <p:grpSpPr>
            <a:xfrm>
              <a:off x="801183" y="3299513"/>
              <a:ext cx="2851484" cy="1219627"/>
              <a:chOff x="801183" y="3299513"/>
              <a:chExt cx="2851484" cy="1219627"/>
            </a:xfrm>
          </p:grpSpPr>
          <p:sp>
            <p:nvSpPr>
              <p:cNvPr id="10" name="Graphic 197">
                <a:extLst>
                  <a:ext uri="{FF2B5EF4-FFF2-40B4-BE49-F238E27FC236}">
                    <a16:creationId xmlns:a16="http://schemas.microsoft.com/office/drawing/2014/main" id="{84FD98FB-CD9E-0246-3908-C5F7997F6DFD}"/>
                  </a:ext>
                </a:extLst>
              </p:cNvPr>
              <p:cNvSpPr/>
              <p:nvPr/>
            </p:nvSpPr>
            <p:spPr>
              <a:xfrm>
                <a:off x="801183" y="3299513"/>
                <a:ext cx="1219627" cy="1219627"/>
              </a:xfrm>
              <a:custGeom>
                <a:avLst/>
                <a:gdLst>
                  <a:gd name="connsiteX0" fmla="*/ 120857 w 2231202"/>
                  <a:gd name="connsiteY0" fmla="*/ 2231202 h 2231202"/>
                  <a:gd name="connsiteX1" fmla="*/ 1171381 w 2231202"/>
                  <a:gd name="connsiteY1" fmla="*/ 1162084 h 2231202"/>
                  <a:gd name="connsiteX2" fmla="*/ 2231202 w 2231202"/>
                  <a:gd name="connsiteY2" fmla="*/ 2231202 h 2231202"/>
                  <a:gd name="connsiteX3" fmla="*/ 0 w 2231202"/>
                  <a:gd name="connsiteY3" fmla="*/ 0 h 2231202"/>
                  <a:gd name="connsiteX4" fmla="*/ 1115601 w 2231202"/>
                  <a:gd name="connsiteY4" fmla="*/ 0 h 2231202"/>
                  <a:gd name="connsiteX5" fmla="*/ 0 w 2231202"/>
                  <a:gd name="connsiteY5" fmla="*/ 1162084 h 2231202"/>
                  <a:gd name="connsiteX6" fmla="*/ 1245754 w 2231202"/>
                  <a:gd name="connsiteY6" fmla="*/ 0 h 2231202"/>
                  <a:gd name="connsiteX7" fmla="*/ 0 w 2231202"/>
                  <a:gd name="connsiteY7" fmla="*/ 1301535 h 2231202"/>
                  <a:gd name="connsiteX8" fmla="*/ 0 w 2231202"/>
                  <a:gd name="connsiteY8" fmla="*/ 2231202 h 2231202"/>
                  <a:gd name="connsiteX9" fmla="*/ 1115601 w 2231202"/>
                  <a:gd name="connsiteY9" fmla="*/ 1115601 h 2231202"/>
                  <a:gd name="connsiteX10" fmla="*/ 2231202 w 2231202"/>
                  <a:gd name="connsiteY10" fmla="*/ 0 h 223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202" h="2231202">
                    <a:moveTo>
                      <a:pt x="120857" y="2231202"/>
                    </a:moveTo>
                    <a:lnTo>
                      <a:pt x="1171381" y="1162084"/>
                    </a:lnTo>
                    <a:lnTo>
                      <a:pt x="2231202" y="2231202"/>
                    </a:lnTo>
                    <a:close/>
                    <a:moveTo>
                      <a:pt x="0" y="0"/>
                    </a:moveTo>
                    <a:lnTo>
                      <a:pt x="1115601" y="0"/>
                    </a:lnTo>
                    <a:lnTo>
                      <a:pt x="0" y="1162084"/>
                    </a:lnTo>
                    <a:close/>
                    <a:moveTo>
                      <a:pt x="1245754" y="0"/>
                    </a:moveTo>
                    <a:lnTo>
                      <a:pt x="0" y="1301535"/>
                    </a:lnTo>
                    <a:lnTo>
                      <a:pt x="0" y="2231202"/>
                    </a:lnTo>
                    <a:lnTo>
                      <a:pt x="1115601" y="1115601"/>
                    </a:lnTo>
                    <a:lnTo>
                      <a:pt x="2231202" y="0"/>
                    </a:lnTo>
                    <a:close/>
                  </a:path>
                </a:pathLst>
              </a:custGeom>
              <a:gradFill>
                <a:gsLst>
                  <a:gs pos="0">
                    <a:srgbClr val="FF0000"/>
                  </a:gs>
                  <a:gs pos="100000">
                    <a:schemeClr val="accent1"/>
                  </a:gs>
                </a:gsLst>
                <a:lin ang="3600000" scaled="0"/>
              </a:gradFill>
              <a:ln w="12700" cap="flat">
                <a:noFill/>
                <a:prstDash val="solid"/>
                <a:miter/>
              </a:ln>
            </p:spPr>
            <p:txBody>
              <a:bodyPr rtlCol="0" anchor="ctr"/>
              <a:lstStyle/>
              <a:p>
                <a:endParaRPr lang="en-US"/>
              </a:p>
            </p:txBody>
          </p:sp>
          <p:sp>
            <p:nvSpPr>
              <p:cNvPr id="11" name="TextBox 10">
                <a:extLst>
                  <a:ext uri="{FF2B5EF4-FFF2-40B4-BE49-F238E27FC236}">
                    <a16:creationId xmlns:a16="http://schemas.microsoft.com/office/drawing/2014/main" id="{AC95FBFE-64E8-A1E8-632C-6E413517DE30}"/>
                  </a:ext>
                </a:extLst>
              </p:cNvPr>
              <p:cNvSpPr txBox="1"/>
              <p:nvPr/>
            </p:nvSpPr>
            <p:spPr>
              <a:xfrm>
                <a:off x="2020810" y="3555383"/>
                <a:ext cx="1631857" cy="707886"/>
              </a:xfrm>
              <a:prstGeom prst="rect">
                <a:avLst/>
              </a:prstGeom>
              <a:noFill/>
            </p:spPr>
            <p:txBody>
              <a:bodyPr wrap="none" rtlCol="0">
                <a:spAutoFit/>
              </a:bodyPr>
              <a:lstStyle/>
              <a:p>
                <a:r>
                  <a:rPr lang="en-US" sz="2400" dirty="0">
                    <a:solidFill>
                      <a:schemeClr val="bg1"/>
                    </a:solidFill>
                    <a:latin typeface="Galano Grotesque Medium" panose="00000600000000000000" pitchFamily="50" charset="0"/>
                  </a:rPr>
                  <a:t>Kotlin</a:t>
                </a:r>
              </a:p>
              <a:p>
                <a:r>
                  <a:rPr lang="en-US" sz="1600" dirty="0">
                    <a:solidFill>
                      <a:schemeClr val="bg1"/>
                    </a:solidFill>
                    <a:latin typeface="Galano Grotesque Medium" panose="00000600000000000000" pitchFamily="50" charset="0"/>
                  </a:rPr>
                  <a:t>Fundamentals</a:t>
                </a:r>
                <a:endParaRPr lang="en-US" sz="2400" dirty="0">
                  <a:solidFill>
                    <a:schemeClr val="bg1"/>
                  </a:solidFill>
                  <a:latin typeface="Galano Grotesque Medium" panose="00000600000000000000" pitchFamily="50" charset="0"/>
                </a:endParaRPr>
              </a:p>
            </p:txBody>
          </p:sp>
        </p:grpSp>
      </p:grpSp>
    </p:spTree>
    <p:extLst>
      <p:ext uri="{BB962C8B-B14F-4D97-AF65-F5344CB8AC3E}">
        <p14:creationId xmlns:p14="http://schemas.microsoft.com/office/powerpoint/2010/main" val="301452598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11CE033-CFB6-4026-3697-22E66BDC72AD}"/>
              </a:ext>
            </a:extLst>
          </p:cNvPr>
          <p:cNvSpPr txBox="1"/>
          <p:nvPr/>
        </p:nvSpPr>
        <p:spPr>
          <a:xfrm>
            <a:off x="-3734441" y="682506"/>
            <a:ext cx="3703393" cy="1323439"/>
          </a:xfrm>
          <a:prstGeom prst="rect">
            <a:avLst/>
          </a:prstGeom>
          <a:noFill/>
        </p:spPr>
        <p:txBody>
          <a:bodyPr wrap="square" rtlCol="0">
            <a:spAutoFit/>
          </a:bodyPr>
          <a:lstStyle/>
          <a:p>
            <a:r>
              <a:rPr lang="en-US" sz="4000" dirty="0">
                <a:solidFill>
                  <a:srgbClr val="E7F2D8"/>
                </a:solidFill>
                <a:latin typeface="Google Sans" panose="020B0503030502040204" pitchFamily="34" charset="0"/>
              </a:rPr>
              <a:t>Welcome to</a:t>
            </a:r>
          </a:p>
          <a:p>
            <a:r>
              <a:rPr lang="en-US" sz="4000" b="1" dirty="0">
                <a:solidFill>
                  <a:srgbClr val="E7F2D8"/>
                </a:solidFill>
                <a:latin typeface="Google Sans" panose="020B0503030502040204" pitchFamily="34" charset="0"/>
              </a:rPr>
              <a:t>Day 3</a:t>
            </a:r>
          </a:p>
        </p:txBody>
      </p:sp>
      <p:pic>
        <p:nvPicPr>
          <p:cNvPr id="3" name="Graphic 2">
            <a:extLst>
              <a:ext uri="{FF2B5EF4-FFF2-40B4-BE49-F238E27FC236}">
                <a16:creationId xmlns:a16="http://schemas.microsoft.com/office/drawing/2014/main" id="{C87A15BA-2966-5127-B19F-0501C87B1C5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3047802" y="5156702"/>
            <a:ext cx="757936" cy="1010581"/>
          </a:xfrm>
          <a:prstGeom prst="rect">
            <a:avLst/>
          </a:prstGeom>
        </p:spPr>
      </p:pic>
      <p:sp>
        <p:nvSpPr>
          <p:cNvPr id="4" name="TextBox 3">
            <a:extLst>
              <a:ext uri="{FF2B5EF4-FFF2-40B4-BE49-F238E27FC236}">
                <a16:creationId xmlns:a16="http://schemas.microsoft.com/office/drawing/2014/main" id="{6965D3AF-3570-C155-B5A2-6AEC4F3706D3}"/>
              </a:ext>
            </a:extLst>
          </p:cNvPr>
          <p:cNvSpPr txBox="1"/>
          <p:nvPr/>
        </p:nvSpPr>
        <p:spPr>
          <a:xfrm>
            <a:off x="21991651" y="5156702"/>
            <a:ext cx="937693" cy="1034899"/>
          </a:xfrm>
          <a:prstGeom prst="rect">
            <a:avLst/>
          </a:prstGeom>
          <a:noFill/>
        </p:spPr>
        <p:txBody>
          <a:bodyPr wrap="square" rtlCol="0">
            <a:spAutoFit/>
          </a:bodyPr>
          <a:lstStyle/>
          <a:p>
            <a:pPr algn="r">
              <a:lnSpc>
                <a:spcPct val="150000"/>
              </a:lnSpc>
            </a:pPr>
            <a:r>
              <a:rPr lang="en-US" sz="1400" dirty="0">
                <a:solidFill>
                  <a:srgbClr val="2D2C2C"/>
                </a:solidFill>
                <a:latin typeface="Galano Grotesque Medium" panose="00000600000000000000" pitchFamily="50" charset="0"/>
              </a:rPr>
              <a:t>Great</a:t>
            </a:r>
          </a:p>
          <a:p>
            <a:pPr algn="r">
              <a:lnSpc>
                <a:spcPct val="150000"/>
              </a:lnSpc>
            </a:pPr>
            <a:r>
              <a:rPr lang="en-US" sz="1400" dirty="0">
                <a:solidFill>
                  <a:srgbClr val="2D2C2C"/>
                </a:solidFill>
                <a:latin typeface="Galano Grotesque Medium" panose="00000600000000000000" pitchFamily="50" charset="0"/>
              </a:rPr>
              <a:t>Digital</a:t>
            </a:r>
          </a:p>
          <a:p>
            <a:pPr algn="r">
              <a:lnSpc>
                <a:spcPct val="150000"/>
              </a:lnSpc>
            </a:pPr>
            <a:r>
              <a:rPr lang="en-US" sz="1400" dirty="0">
                <a:solidFill>
                  <a:srgbClr val="2D2C2C"/>
                </a:solidFill>
                <a:latin typeface="Galano Grotesque Medium" panose="00000600000000000000" pitchFamily="50" charset="0"/>
              </a:rPr>
              <a:t>Rewards</a:t>
            </a:r>
          </a:p>
        </p:txBody>
      </p:sp>
      <p:sp>
        <p:nvSpPr>
          <p:cNvPr id="5" name="TextBox 4">
            <a:extLst>
              <a:ext uri="{FF2B5EF4-FFF2-40B4-BE49-F238E27FC236}">
                <a16:creationId xmlns:a16="http://schemas.microsoft.com/office/drawing/2014/main" id="{A8C3AE80-C272-ED9B-0301-61CD5CD9EC73}"/>
              </a:ext>
            </a:extLst>
          </p:cNvPr>
          <p:cNvSpPr txBox="1"/>
          <p:nvPr/>
        </p:nvSpPr>
        <p:spPr>
          <a:xfrm>
            <a:off x="12960762" y="5037439"/>
            <a:ext cx="6352060" cy="1154162"/>
          </a:xfrm>
          <a:prstGeom prst="rect">
            <a:avLst/>
          </a:prstGeom>
          <a:noFill/>
        </p:spPr>
        <p:txBody>
          <a:bodyPr wrap="square" rtlCol="0">
            <a:spAutoFit/>
          </a:bodyPr>
          <a:lstStyle/>
          <a:p>
            <a:pPr>
              <a:lnSpc>
                <a:spcPct val="150000"/>
              </a:lnSpc>
            </a:pPr>
            <a:r>
              <a:rPr lang="en-US" sz="2400" dirty="0">
                <a:solidFill>
                  <a:srgbClr val="2D2C2C"/>
                </a:solidFill>
                <a:latin typeface="Galano Grotesque Medium" panose="00000600000000000000" pitchFamily="50" charset="0"/>
              </a:rPr>
              <a:t>Learn to create scrollable lists</a:t>
            </a:r>
          </a:p>
          <a:p>
            <a:pPr>
              <a:lnSpc>
                <a:spcPct val="150000"/>
              </a:lnSpc>
            </a:pPr>
            <a:r>
              <a:rPr lang="en-US" sz="2400" dirty="0">
                <a:solidFill>
                  <a:srgbClr val="2D2C2C"/>
                </a:solidFill>
                <a:latin typeface="Galano Grotesque Medium" panose="00000600000000000000" pitchFamily="50" charset="0"/>
              </a:rPr>
              <a:t>&amp; implement Material Design</a:t>
            </a:r>
          </a:p>
        </p:txBody>
      </p:sp>
      <p:sp>
        <p:nvSpPr>
          <p:cNvPr id="374" name="Rectangle 373">
            <a:extLst>
              <a:ext uri="{FF2B5EF4-FFF2-40B4-BE49-F238E27FC236}">
                <a16:creationId xmlns:a16="http://schemas.microsoft.com/office/drawing/2014/main" id="{3812057E-BA90-1AEC-1682-32A8C0FECFC0}"/>
              </a:ext>
            </a:extLst>
          </p:cNvPr>
          <p:cNvSpPr/>
          <p:nvPr/>
        </p:nvSpPr>
        <p:spPr>
          <a:xfrm>
            <a:off x="7566387" y="6107172"/>
            <a:ext cx="2911113" cy="850791"/>
          </a:xfrm>
          <a:prstGeom prst="rect">
            <a:avLst/>
          </a:prstGeom>
          <a:solidFill>
            <a:srgbClr val="E7F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ACAC952-1487-D92C-8460-C50230E3C8DC}"/>
              </a:ext>
            </a:extLst>
          </p:cNvPr>
          <p:cNvSpPr/>
          <p:nvPr/>
        </p:nvSpPr>
        <p:spPr>
          <a:xfrm>
            <a:off x="9022245" y="2545534"/>
            <a:ext cx="2231699" cy="8340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raphic 11">
            <a:extLst>
              <a:ext uri="{FF2B5EF4-FFF2-40B4-BE49-F238E27FC236}">
                <a16:creationId xmlns:a16="http://schemas.microsoft.com/office/drawing/2014/main" id="{D3782E96-DB7D-1B5E-8A75-549A1FE3537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022245" y="1538123"/>
            <a:ext cx="2231699" cy="1010581"/>
          </a:xfrm>
          <a:prstGeom prst="rect">
            <a:avLst/>
          </a:prstGeom>
        </p:spPr>
      </p:pic>
      <p:pic>
        <p:nvPicPr>
          <p:cNvPr id="16" name="Graphic 15">
            <a:extLst>
              <a:ext uri="{FF2B5EF4-FFF2-40B4-BE49-F238E27FC236}">
                <a16:creationId xmlns:a16="http://schemas.microsoft.com/office/drawing/2014/main" id="{D33DE318-0770-B96E-EA3B-5A8D9F7E651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939384">
            <a:off x="9280310" y="1376536"/>
            <a:ext cx="315806" cy="484237"/>
          </a:xfrm>
          <a:prstGeom prst="rect">
            <a:avLst/>
          </a:prstGeom>
        </p:spPr>
      </p:pic>
      <p:pic>
        <p:nvPicPr>
          <p:cNvPr id="19" name="Graphic 18">
            <a:extLst>
              <a:ext uri="{FF2B5EF4-FFF2-40B4-BE49-F238E27FC236}">
                <a16:creationId xmlns:a16="http://schemas.microsoft.com/office/drawing/2014/main" id="{E0B89CC6-3B8F-0A95-E0F2-3BF3BF34D7E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939384" flipH="1">
            <a:off x="10680076" y="1376909"/>
            <a:ext cx="315806" cy="484237"/>
          </a:xfrm>
          <a:prstGeom prst="rect">
            <a:avLst/>
          </a:prstGeom>
        </p:spPr>
      </p:pic>
      <p:sp>
        <p:nvSpPr>
          <p:cNvPr id="21" name="Rectangle 20">
            <a:extLst>
              <a:ext uri="{FF2B5EF4-FFF2-40B4-BE49-F238E27FC236}">
                <a16:creationId xmlns:a16="http://schemas.microsoft.com/office/drawing/2014/main" id="{36114CFC-8F28-0EAD-4D11-623FBAB4FD49}"/>
              </a:ext>
            </a:extLst>
          </p:cNvPr>
          <p:cNvSpPr/>
          <p:nvPr/>
        </p:nvSpPr>
        <p:spPr>
          <a:xfrm>
            <a:off x="9499994" y="1768111"/>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B4B6592-470A-2F38-9E2A-EBE86FFE10F6}"/>
              </a:ext>
            </a:extLst>
          </p:cNvPr>
          <p:cNvSpPr/>
          <p:nvPr/>
        </p:nvSpPr>
        <p:spPr>
          <a:xfrm>
            <a:off x="9499994" y="2379236"/>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D335D96-A545-1A08-3265-1F1F7BE7C522}"/>
              </a:ext>
            </a:extLst>
          </p:cNvPr>
          <p:cNvSpPr/>
          <p:nvPr/>
        </p:nvSpPr>
        <p:spPr>
          <a:xfrm>
            <a:off x="10513270" y="1768111"/>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A0F55C9-44BF-9B21-5661-19927C00AC19}"/>
              </a:ext>
            </a:extLst>
          </p:cNvPr>
          <p:cNvSpPr/>
          <p:nvPr/>
        </p:nvSpPr>
        <p:spPr>
          <a:xfrm>
            <a:off x="10513270" y="2379236"/>
            <a:ext cx="257648" cy="84277"/>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Graphic 28">
            <a:extLst>
              <a:ext uri="{FF2B5EF4-FFF2-40B4-BE49-F238E27FC236}">
                <a16:creationId xmlns:a16="http://schemas.microsoft.com/office/drawing/2014/main" id="{B0B88B47-B248-07FB-CB24-646F28F64A2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372603" y="2136113"/>
            <a:ext cx="1200064" cy="189484"/>
          </a:xfrm>
          <a:prstGeom prst="rect">
            <a:avLst/>
          </a:prstGeom>
        </p:spPr>
      </p:pic>
      <p:pic>
        <p:nvPicPr>
          <p:cNvPr id="31" name="Graphic 30">
            <a:extLst>
              <a:ext uri="{FF2B5EF4-FFF2-40B4-BE49-F238E27FC236}">
                <a16:creationId xmlns:a16="http://schemas.microsoft.com/office/drawing/2014/main" id="{586827F2-1BDF-7790-853B-59CCCFA1F4A2}"/>
              </a:ext>
            </a:extLst>
          </p:cNvPr>
          <p:cNvPicPr>
            <a:picLocks noChangeAspect="1"/>
          </p:cNvPicPr>
          <p:nvPr/>
        </p:nvPicPr>
        <p:blipFill rotWithShape="1">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b="43919"/>
          <a:stretch/>
        </p:blipFill>
        <p:spPr>
          <a:xfrm>
            <a:off x="-31048" y="2485010"/>
            <a:ext cx="12223048" cy="4576190"/>
          </a:xfrm>
          <a:prstGeom prst="rect">
            <a:avLst/>
          </a:prstGeom>
        </p:spPr>
      </p:pic>
      <p:grpSp>
        <p:nvGrpSpPr>
          <p:cNvPr id="2" name="Group 1">
            <a:extLst>
              <a:ext uri="{FF2B5EF4-FFF2-40B4-BE49-F238E27FC236}">
                <a16:creationId xmlns:a16="http://schemas.microsoft.com/office/drawing/2014/main" id="{97394156-1CD2-D9B1-58F2-DD1129BB098E}"/>
              </a:ext>
            </a:extLst>
          </p:cNvPr>
          <p:cNvGrpSpPr/>
          <p:nvPr/>
        </p:nvGrpSpPr>
        <p:grpSpPr>
          <a:xfrm>
            <a:off x="12960762" y="3196835"/>
            <a:ext cx="9840911" cy="1348784"/>
            <a:chOff x="801183" y="3234935"/>
            <a:chExt cx="9840911" cy="1348784"/>
          </a:xfrm>
          <a:solidFill>
            <a:srgbClr val="2D2C2C"/>
          </a:solidFill>
        </p:grpSpPr>
        <p:pic>
          <p:nvPicPr>
            <p:cNvPr id="8" name="Graphic 7">
              <a:extLst>
                <a:ext uri="{FF2B5EF4-FFF2-40B4-BE49-F238E27FC236}">
                  <a16:creationId xmlns:a16="http://schemas.microsoft.com/office/drawing/2014/main" id="{57A62787-F968-8B70-E983-62C036CED5D3}"/>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035477" y="3234935"/>
              <a:ext cx="6606617" cy="1348784"/>
            </a:xfrm>
            <a:prstGeom prst="rect">
              <a:avLst/>
            </a:prstGeom>
          </p:spPr>
        </p:pic>
        <p:grpSp>
          <p:nvGrpSpPr>
            <p:cNvPr id="9" name="Group 8">
              <a:extLst>
                <a:ext uri="{FF2B5EF4-FFF2-40B4-BE49-F238E27FC236}">
                  <a16:creationId xmlns:a16="http://schemas.microsoft.com/office/drawing/2014/main" id="{9B914EEC-3B8E-8F03-2089-BA324DC9DF1B}"/>
                </a:ext>
              </a:extLst>
            </p:cNvPr>
            <p:cNvGrpSpPr/>
            <p:nvPr/>
          </p:nvGrpSpPr>
          <p:grpSpPr>
            <a:xfrm>
              <a:off x="801183" y="3299513"/>
              <a:ext cx="2851484" cy="1219627"/>
              <a:chOff x="801183" y="3299513"/>
              <a:chExt cx="2851484" cy="1219627"/>
            </a:xfrm>
            <a:grpFill/>
          </p:grpSpPr>
          <p:sp>
            <p:nvSpPr>
              <p:cNvPr id="10" name="Graphic 197">
                <a:extLst>
                  <a:ext uri="{FF2B5EF4-FFF2-40B4-BE49-F238E27FC236}">
                    <a16:creationId xmlns:a16="http://schemas.microsoft.com/office/drawing/2014/main" id="{91056010-8559-EA0C-13EA-0F85611F27B9}"/>
                  </a:ext>
                </a:extLst>
              </p:cNvPr>
              <p:cNvSpPr/>
              <p:nvPr/>
            </p:nvSpPr>
            <p:spPr>
              <a:xfrm>
                <a:off x="801183" y="3299513"/>
                <a:ext cx="1219627" cy="1219627"/>
              </a:xfrm>
              <a:custGeom>
                <a:avLst/>
                <a:gdLst>
                  <a:gd name="connsiteX0" fmla="*/ 120857 w 2231202"/>
                  <a:gd name="connsiteY0" fmla="*/ 2231202 h 2231202"/>
                  <a:gd name="connsiteX1" fmla="*/ 1171381 w 2231202"/>
                  <a:gd name="connsiteY1" fmla="*/ 1162084 h 2231202"/>
                  <a:gd name="connsiteX2" fmla="*/ 2231202 w 2231202"/>
                  <a:gd name="connsiteY2" fmla="*/ 2231202 h 2231202"/>
                  <a:gd name="connsiteX3" fmla="*/ 0 w 2231202"/>
                  <a:gd name="connsiteY3" fmla="*/ 0 h 2231202"/>
                  <a:gd name="connsiteX4" fmla="*/ 1115601 w 2231202"/>
                  <a:gd name="connsiteY4" fmla="*/ 0 h 2231202"/>
                  <a:gd name="connsiteX5" fmla="*/ 0 w 2231202"/>
                  <a:gd name="connsiteY5" fmla="*/ 1162084 h 2231202"/>
                  <a:gd name="connsiteX6" fmla="*/ 1245754 w 2231202"/>
                  <a:gd name="connsiteY6" fmla="*/ 0 h 2231202"/>
                  <a:gd name="connsiteX7" fmla="*/ 0 w 2231202"/>
                  <a:gd name="connsiteY7" fmla="*/ 1301535 h 2231202"/>
                  <a:gd name="connsiteX8" fmla="*/ 0 w 2231202"/>
                  <a:gd name="connsiteY8" fmla="*/ 2231202 h 2231202"/>
                  <a:gd name="connsiteX9" fmla="*/ 1115601 w 2231202"/>
                  <a:gd name="connsiteY9" fmla="*/ 1115601 h 2231202"/>
                  <a:gd name="connsiteX10" fmla="*/ 2231202 w 2231202"/>
                  <a:gd name="connsiteY10" fmla="*/ 0 h 223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202" h="2231202">
                    <a:moveTo>
                      <a:pt x="120857" y="2231202"/>
                    </a:moveTo>
                    <a:lnTo>
                      <a:pt x="1171381" y="1162084"/>
                    </a:lnTo>
                    <a:lnTo>
                      <a:pt x="2231202" y="2231202"/>
                    </a:lnTo>
                    <a:close/>
                    <a:moveTo>
                      <a:pt x="0" y="0"/>
                    </a:moveTo>
                    <a:lnTo>
                      <a:pt x="1115601" y="0"/>
                    </a:lnTo>
                    <a:lnTo>
                      <a:pt x="0" y="1162084"/>
                    </a:lnTo>
                    <a:close/>
                    <a:moveTo>
                      <a:pt x="1245754" y="0"/>
                    </a:moveTo>
                    <a:lnTo>
                      <a:pt x="0" y="1301535"/>
                    </a:lnTo>
                    <a:lnTo>
                      <a:pt x="0" y="2231202"/>
                    </a:lnTo>
                    <a:lnTo>
                      <a:pt x="1115601" y="1115601"/>
                    </a:lnTo>
                    <a:lnTo>
                      <a:pt x="2231202" y="0"/>
                    </a:lnTo>
                    <a:close/>
                  </a:path>
                </a:pathLst>
              </a:custGeom>
              <a:grpFill/>
              <a:ln w="12700" cap="flat">
                <a:noFill/>
                <a:prstDash val="solid"/>
                <a:miter/>
              </a:ln>
            </p:spPr>
            <p:txBody>
              <a:bodyPr rtlCol="0" anchor="ctr"/>
              <a:lstStyle/>
              <a:p>
                <a:endParaRPr lang="en-US">
                  <a:solidFill>
                    <a:srgbClr val="2D2C2C"/>
                  </a:solidFill>
                </a:endParaRPr>
              </a:p>
            </p:txBody>
          </p:sp>
          <p:sp>
            <p:nvSpPr>
              <p:cNvPr id="11" name="TextBox 10">
                <a:extLst>
                  <a:ext uri="{FF2B5EF4-FFF2-40B4-BE49-F238E27FC236}">
                    <a16:creationId xmlns:a16="http://schemas.microsoft.com/office/drawing/2014/main" id="{FD27AD3A-B7B3-647E-EBFE-266665D6F370}"/>
                  </a:ext>
                </a:extLst>
              </p:cNvPr>
              <p:cNvSpPr txBox="1"/>
              <p:nvPr/>
            </p:nvSpPr>
            <p:spPr>
              <a:xfrm>
                <a:off x="2020810" y="3555383"/>
                <a:ext cx="1631857" cy="707886"/>
              </a:xfrm>
              <a:prstGeom prst="rect">
                <a:avLst/>
              </a:prstGeom>
              <a:grpFill/>
            </p:spPr>
            <p:txBody>
              <a:bodyPr wrap="none" rtlCol="0">
                <a:spAutoFit/>
              </a:bodyPr>
              <a:lstStyle/>
              <a:p>
                <a:r>
                  <a:rPr lang="en-US" sz="2400" dirty="0">
                    <a:solidFill>
                      <a:srgbClr val="2D2C2C"/>
                    </a:solidFill>
                    <a:latin typeface="Galano Grotesque Medium" panose="00000600000000000000" pitchFamily="50" charset="0"/>
                  </a:rPr>
                  <a:t>Kotlin</a:t>
                </a:r>
              </a:p>
              <a:p>
                <a:r>
                  <a:rPr lang="en-US" sz="1600" dirty="0">
                    <a:solidFill>
                      <a:srgbClr val="2D2C2C"/>
                    </a:solidFill>
                    <a:latin typeface="Galano Grotesque Medium" panose="00000600000000000000" pitchFamily="50" charset="0"/>
                  </a:rPr>
                  <a:t>Fundamentals</a:t>
                </a:r>
                <a:endParaRPr lang="en-US" sz="2400" dirty="0">
                  <a:solidFill>
                    <a:srgbClr val="2D2C2C"/>
                  </a:solidFill>
                  <a:latin typeface="Galano Grotesque Medium" panose="00000600000000000000" pitchFamily="50" charset="0"/>
                </a:endParaRPr>
              </a:p>
            </p:txBody>
          </p:sp>
        </p:grpSp>
      </p:grpSp>
    </p:spTree>
    <p:extLst>
      <p:ext uri="{BB962C8B-B14F-4D97-AF65-F5344CB8AC3E}">
        <p14:creationId xmlns:p14="http://schemas.microsoft.com/office/powerpoint/2010/main" val="1172293081"/>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0CC975E-165F-DBF7-28FE-B6F6110BE0C0}"/>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5" name="Graphic 4">
            <a:extLst>
              <a:ext uri="{FF2B5EF4-FFF2-40B4-BE49-F238E27FC236}">
                <a16:creationId xmlns:a16="http://schemas.microsoft.com/office/drawing/2014/main" id="{ABF81737-C63F-8770-C6F0-C3C1ADF3AB3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53700" y="6385374"/>
            <a:ext cx="966944" cy="437861"/>
          </a:xfrm>
          <a:prstGeom prst="rect">
            <a:avLst/>
          </a:prstGeom>
        </p:spPr>
      </p:pic>
      <p:pic>
        <p:nvPicPr>
          <p:cNvPr id="8" name="Graphic 7">
            <a:extLst>
              <a:ext uri="{FF2B5EF4-FFF2-40B4-BE49-F238E27FC236}">
                <a16:creationId xmlns:a16="http://schemas.microsoft.com/office/drawing/2014/main" id="{A7C61F1F-CDFB-2513-A05C-EDE7E2D4635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514" y="6315362"/>
            <a:ext cx="136831" cy="209809"/>
          </a:xfrm>
          <a:prstGeom prst="rect">
            <a:avLst/>
          </a:prstGeom>
        </p:spPr>
      </p:pic>
      <p:pic>
        <p:nvPicPr>
          <p:cNvPr id="10" name="Graphic 9">
            <a:extLst>
              <a:ext uri="{FF2B5EF4-FFF2-40B4-BE49-F238E27FC236}">
                <a16:creationId xmlns:a16="http://schemas.microsoft.com/office/drawing/2014/main" id="{7819F5AE-F02F-BEC2-295D-E9D5FDD892A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8E5833F6-BD55-34F0-4B43-16594ABBAE7F}"/>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C4DEAB4D-B4C4-138E-83EA-2EEDBE7E70DB}"/>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8" name="Rectangle 17">
            <a:extLst>
              <a:ext uri="{FF2B5EF4-FFF2-40B4-BE49-F238E27FC236}">
                <a16:creationId xmlns:a16="http://schemas.microsoft.com/office/drawing/2014/main" id="{8132BFA9-4309-1AB2-2CF9-0626E7A2B263}"/>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2" name="Rectangle 21">
            <a:extLst>
              <a:ext uri="{FF2B5EF4-FFF2-40B4-BE49-F238E27FC236}">
                <a16:creationId xmlns:a16="http://schemas.microsoft.com/office/drawing/2014/main" id="{69CCB2F1-DD16-5659-13A5-CD5EE7DF4C66}"/>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6" name="Graphic 25">
            <a:extLst>
              <a:ext uri="{FF2B5EF4-FFF2-40B4-BE49-F238E27FC236}">
                <a16:creationId xmlns:a16="http://schemas.microsoft.com/office/drawing/2014/main" id="{915F5383-CBDC-2640-87BD-1485C810CAC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777192" y="6604134"/>
            <a:ext cx="519960" cy="82099"/>
          </a:xfrm>
          <a:prstGeom prst="rect">
            <a:avLst/>
          </a:prstGeom>
        </p:spPr>
      </p:pic>
      <p:sp>
        <p:nvSpPr>
          <p:cNvPr id="231" name="Rectangle 230">
            <a:extLst>
              <a:ext uri="{FF2B5EF4-FFF2-40B4-BE49-F238E27FC236}">
                <a16:creationId xmlns:a16="http://schemas.microsoft.com/office/drawing/2014/main" id="{E1564404-9383-22ED-D02D-8A5E48349584}"/>
              </a:ext>
            </a:extLst>
          </p:cNvPr>
          <p:cNvSpPr/>
          <p:nvPr/>
        </p:nvSpPr>
        <p:spPr>
          <a:xfrm>
            <a:off x="7566387" y="6107172"/>
            <a:ext cx="2911113" cy="850791"/>
          </a:xfrm>
          <a:prstGeom prst="rect">
            <a:avLst/>
          </a:prstGeom>
          <a:solidFill>
            <a:srgbClr val="E7F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TextBox 232">
            <a:extLst>
              <a:ext uri="{FF2B5EF4-FFF2-40B4-BE49-F238E27FC236}">
                <a16:creationId xmlns:a16="http://schemas.microsoft.com/office/drawing/2014/main" id="{BB4FA0DA-8647-9C55-9ABB-044204D9A59B}"/>
              </a:ext>
            </a:extLst>
          </p:cNvPr>
          <p:cNvSpPr txBox="1"/>
          <p:nvPr/>
        </p:nvSpPr>
        <p:spPr>
          <a:xfrm>
            <a:off x="-5734809" y="2524948"/>
            <a:ext cx="5719285" cy="2585323"/>
          </a:xfrm>
          <a:prstGeom prst="rect">
            <a:avLst/>
          </a:prstGeom>
          <a:noFill/>
        </p:spPr>
        <p:txBody>
          <a:bodyPr wrap="square" rtlCol="0">
            <a:spAutoFit/>
          </a:bodyPr>
          <a:lstStyle/>
          <a:p>
            <a:r>
              <a:rPr lang="en-US" sz="5400" dirty="0">
                <a:solidFill>
                  <a:srgbClr val="093042"/>
                </a:solidFill>
                <a:latin typeface="Galano Grotesque Medium" panose="00000600000000000000" pitchFamily="50" charset="0"/>
              </a:rPr>
              <a:t>Let’s learn</a:t>
            </a:r>
          </a:p>
          <a:p>
            <a:r>
              <a:rPr lang="en-US" sz="5400" dirty="0">
                <a:solidFill>
                  <a:srgbClr val="093042"/>
                </a:solidFill>
                <a:latin typeface="Galano Grotesque Medium" panose="00000600000000000000" pitchFamily="50" charset="0"/>
              </a:rPr>
              <a:t>The Kotlin</a:t>
            </a:r>
          </a:p>
          <a:p>
            <a:r>
              <a:rPr lang="en-US" sz="5400" dirty="0">
                <a:solidFill>
                  <a:srgbClr val="093042"/>
                </a:solidFill>
                <a:latin typeface="Galano Grotesque Medium" panose="00000600000000000000" pitchFamily="50" charset="0"/>
              </a:rPr>
              <a:t>Fundamentals</a:t>
            </a:r>
          </a:p>
        </p:txBody>
      </p:sp>
      <p:sp>
        <p:nvSpPr>
          <p:cNvPr id="235" name="TextBox 234">
            <a:extLst>
              <a:ext uri="{FF2B5EF4-FFF2-40B4-BE49-F238E27FC236}">
                <a16:creationId xmlns:a16="http://schemas.microsoft.com/office/drawing/2014/main" id="{236B26FF-5976-20BD-BE58-1A269D33D5B8}"/>
              </a:ext>
            </a:extLst>
          </p:cNvPr>
          <p:cNvSpPr txBox="1"/>
          <p:nvPr/>
        </p:nvSpPr>
        <p:spPr>
          <a:xfrm>
            <a:off x="-5734809" y="2001728"/>
            <a:ext cx="1636235" cy="523220"/>
          </a:xfrm>
          <a:prstGeom prst="rect">
            <a:avLst/>
          </a:prstGeom>
          <a:noFill/>
        </p:spPr>
        <p:txBody>
          <a:bodyPr wrap="square" rtlCol="0">
            <a:spAutoFit/>
          </a:bodyPr>
          <a:lstStyle/>
          <a:p>
            <a:r>
              <a:rPr lang="en-US" sz="2800" dirty="0">
                <a:solidFill>
                  <a:srgbClr val="4480E9"/>
                </a:solidFill>
                <a:latin typeface="Galano Grotesque Medium" panose="00000600000000000000" pitchFamily="50" charset="0"/>
              </a:rPr>
              <a:t>Unit 03</a:t>
            </a:r>
          </a:p>
        </p:txBody>
      </p:sp>
      <p:pic>
        <p:nvPicPr>
          <p:cNvPr id="31" name="Graphic 30">
            <a:extLst>
              <a:ext uri="{FF2B5EF4-FFF2-40B4-BE49-F238E27FC236}">
                <a16:creationId xmlns:a16="http://schemas.microsoft.com/office/drawing/2014/main" id="{586827F2-1BDF-7790-853B-59CCCFA1F4A2}"/>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b="43919"/>
          <a:stretch/>
        </p:blipFill>
        <p:spPr>
          <a:xfrm>
            <a:off x="-15524" y="6871152"/>
            <a:ext cx="12223048" cy="4576190"/>
          </a:xfrm>
          <a:prstGeom prst="rect">
            <a:avLst/>
          </a:prstGeom>
        </p:spPr>
      </p:pic>
      <p:sp>
        <p:nvSpPr>
          <p:cNvPr id="7" name="Graphic 3">
            <a:extLst>
              <a:ext uri="{FF2B5EF4-FFF2-40B4-BE49-F238E27FC236}">
                <a16:creationId xmlns:a16="http://schemas.microsoft.com/office/drawing/2014/main" id="{A45A8923-1EB6-FF12-170A-4785EFA555AC}"/>
              </a:ext>
            </a:extLst>
          </p:cNvPr>
          <p:cNvSpPr/>
          <p:nvPr/>
        </p:nvSpPr>
        <p:spPr>
          <a:xfrm>
            <a:off x="12462780" y="3059554"/>
            <a:ext cx="1516110" cy="1516110"/>
          </a:xfrm>
          <a:custGeom>
            <a:avLst/>
            <a:gdLst>
              <a:gd name="connsiteX0" fmla="*/ 120857 w 2231202"/>
              <a:gd name="connsiteY0" fmla="*/ 2231202 h 2231202"/>
              <a:gd name="connsiteX1" fmla="*/ 1171381 w 2231202"/>
              <a:gd name="connsiteY1" fmla="*/ 1162084 h 2231202"/>
              <a:gd name="connsiteX2" fmla="*/ 2231202 w 2231202"/>
              <a:gd name="connsiteY2" fmla="*/ 2231202 h 2231202"/>
              <a:gd name="connsiteX3" fmla="*/ 0 w 2231202"/>
              <a:gd name="connsiteY3" fmla="*/ 0 h 2231202"/>
              <a:gd name="connsiteX4" fmla="*/ 1115601 w 2231202"/>
              <a:gd name="connsiteY4" fmla="*/ 0 h 2231202"/>
              <a:gd name="connsiteX5" fmla="*/ 0 w 2231202"/>
              <a:gd name="connsiteY5" fmla="*/ 1162084 h 2231202"/>
              <a:gd name="connsiteX6" fmla="*/ 1245754 w 2231202"/>
              <a:gd name="connsiteY6" fmla="*/ 0 h 2231202"/>
              <a:gd name="connsiteX7" fmla="*/ 0 w 2231202"/>
              <a:gd name="connsiteY7" fmla="*/ 1301535 h 2231202"/>
              <a:gd name="connsiteX8" fmla="*/ 0 w 2231202"/>
              <a:gd name="connsiteY8" fmla="*/ 2231202 h 2231202"/>
              <a:gd name="connsiteX9" fmla="*/ 1115601 w 2231202"/>
              <a:gd name="connsiteY9" fmla="*/ 1115601 h 2231202"/>
              <a:gd name="connsiteX10" fmla="*/ 2231202 w 2231202"/>
              <a:gd name="connsiteY10" fmla="*/ 0 h 223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202" h="2231202">
                <a:moveTo>
                  <a:pt x="120857" y="2231202"/>
                </a:moveTo>
                <a:lnTo>
                  <a:pt x="1171381" y="1162084"/>
                </a:lnTo>
                <a:lnTo>
                  <a:pt x="2231202" y="2231202"/>
                </a:lnTo>
                <a:close/>
                <a:moveTo>
                  <a:pt x="0" y="0"/>
                </a:moveTo>
                <a:lnTo>
                  <a:pt x="1115601" y="0"/>
                </a:lnTo>
                <a:lnTo>
                  <a:pt x="0" y="1162084"/>
                </a:lnTo>
                <a:close/>
                <a:moveTo>
                  <a:pt x="1245754" y="0"/>
                </a:moveTo>
                <a:lnTo>
                  <a:pt x="0" y="1301535"/>
                </a:lnTo>
                <a:lnTo>
                  <a:pt x="0" y="2231202"/>
                </a:lnTo>
                <a:lnTo>
                  <a:pt x="1115601" y="1115601"/>
                </a:lnTo>
                <a:lnTo>
                  <a:pt x="2231202" y="0"/>
                </a:lnTo>
                <a:close/>
              </a:path>
            </a:pathLst>
          </a:custGeom>
          <a:noFill/>
          <a:ln w="9525" cap="flat">
            <a:solidFill>
              <a:srgbClr val="2D2C2C"/>
            </a:solidFill>
            <a:prstDash val="solid"/>
            <a:miter/>
          </a:ln>
        </p:spPr>
        <p:txBody>
          <a:bodyPr rtlCol="0" anchor="ctr"/>
          <a:lstStyle/>
          <a:p>
            <a:endParaRPr lang="en-US"/>
          </a:p>
        </p:txBody>
      </p:sp>
    </p:spTree>
    <p:extLst>
      <p:ext uri="{BB962C8B-B14F-4D97-AF65-F5344CB8AC3E}">
        <p14:creationId xmlns:p14="http://schemas.microsoft.com/office/powerpoint/2010/main" val="3046531811"/>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5" name="Graphic 4">
            <a:extLst>
              <a:ext uri="{FF2B5EF4-FFF2-40B4-BE49-F238E27FC236}">
                <a16:creationId xmlns:a16="http://schemas.microsoft.com/office/drawing/2014/main" id="{F0F3FFA5-48CC-2973-539C-DE4A3E36070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0579132" flipH="1">
            <a:off x="6810835" y="5441151"/>
            <a:ext cx="416410" cy="638496"/>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20868">
            <a:off x="4972685" y="5443066"/>
            <a:ext cx="416410" cy="638496"/>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5993723"/>
            <a:ext cx="1582359" cy="24984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855715"/>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539302"/>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A337287E-B912-91CC-AB90-664999DC9DC9}"/>
              </a:ext>
            </a:extLst>
          </p:cNvPr>
          <p:cNvSpPr/>
          <p:nvPr/>
        </p:nvSpPr>
        <p:spPr>
          <a:xfrm>
            <a:off x="6590692" y="5855715"/>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539302"/>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4671815"/>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1704662-01C4-987C-33BF-07E8C7204ADE}"/>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5" name="Graphic 4">
            <a:extLst>
              <a:ext uri="{FF2B5EF4-FFF2-40B4-BE49-F238E27FC236}">
                <a16:creationId xmlns:a16="http://schemas.microsoft.com/office/drawing/2014/main" id="{ABF81737-C63F-8770-C6F0-C3C1ADF3AB3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53700" y="6385374"/>
            <a:ext cx="966944" cy="437861"/>
          </a:xfrm>
          <a:prstGeom prst="rect">
            <a:avLst/>
          </a:prstGeom>
        </p:spPr>
      </p:pic>
      <p:pic>
        <p:nvPicPr>
          <p:cNvPr id="8" name="Graphic 7">
            <a:extLst>
              <a:ext uri="{FF2B5EF4-FFF2-40B4-BE49-F238E27FC236}">
                <a16:creationId xmlns:a16="http://schemas.microsoft.com/office/drawing/2014/main" id="{A7C61F1F-CDFB-2513-A05C-EDE7E2D4635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471843">
            <a:off x="10665514" y="6315362"/>
            <a:ext cx="136831" cy="209809"/>
          </a:xfrm>
          <a:prstGeom prst="rect">
            <a:avLst/>
          </a:prstGeom>
        </p:spPr>
      </p:pic>
      <p:pic>
        <p:nvPicPr>
          <p:cNvPr id="10" name="Graphic 9">
            <a:extLst>
              <a:ext uri="{FF2B5EF4-FFF2-40B4-BE49-F238E27FC236}">
                <a16:creationId xmlns:a16="http://schemas.microsoft.com/office/drawing/2014/main" id="{7819F5AE-F02F-BEC2-295D-E9D5FDD892A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471843" flipH="1">
            <a:off x="11272000" y="6315524"/>
            <a:ext cx="136831" cy="209809"/>
          </a:xfrm>
          <a:prstGeom prst="rect">
            <a:avLst/>
          </a:prstGeom>
        </p:spPr>
      </p:pic>
      <p:sp>
        <p:nvSpPr>
          <p:cNvPr id="13" name="Rectangle 12">
            <a:extLst>
              <a:ext uri="{FF2B5EF4-FFF2-40B4-BE49-F238E27FC236}">
                <a16:creationId xmlns:a16="http://schemas.microsoft.com/office/drawing/2014/main" id="{8E5833F6-BD55-34F0-4B43-16594ABBAE7F}"/>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C4DEAB4D-B4C4-138E-83EA-2EEDBE7E70DB}"/>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8" name="Rectangle 17">
            <a:extLst>
              <a:ext uri="{FF2B5EF4-FFF2-40B4-BE49-F238E27FC236}">
                <a16:creationId xmlns:a16="http://schemas.microsoft.com/office/drawing/2014/main" id="{8132BFA9-4309-1AB2-2CF9-0626E7A2B263}"/>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2" name="Rectangle 21">
            <a:extLst>
              <a:ext uri="{FF2B5EF4-FFF2-40B4-BE49-F238E27FC236}">
                <a16:creationId xmlns:a16="http://schemas.microsoft.com/office/drawing/2014/main" id="{69CCB2F1-DD16-5659-13A5-CD5EE7DF4C66}"/>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6" name="Graphic 25">
            <a:extLst>
              <a:ext uri="{FF2B5EF4-FFF2-40B4-BE49-F238E27FC236}">
                <a16:creationId xmlns:a16="http://schemas.microsoft.com/office/drawing/2014/main" id="{915F5383-CBDC-2640-87BD-1485C810CAC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733929" y="6539086"/>
            <a:ext cx="519960" cy="82099"/>
          </a:xfrm>
          <a:prstGeom prst="rect">
            <a:avLst/>
          </a:prstGeom>
        </p:spPr>
      </p:pic>
      <p:sp>
        <p:nvSpPr>
          <p:cNvPr id="200" name="TextBox 199">
            <a:extLst>
              <a:ext uri="{FF2B5EF4-FFF2-40B4-BE49-F238E27FC236}">
                <a16:creationId xmlns:a16="http://schemas.microsoft.com/office/drawing/2014/main" id="{593D0ECF-1B8F-66B5-27FA-953348E9C9F4}"/>
              </a:ext>
            </a:extLst>
          </p:cNvPr>
          <p:cNvSpPr txBox="1"/>
          <p:nvPr/>
        </p:nvSpPr>
        <p:spPr>
          <a:xfrm>
            <a:off x="897415" y="2524948"/>
            <a:ext cx="5719285" cy="2585323"/>
          </a:xfrm>
          <a:prstGeom prst="rect">
            <a:avLst/>
          </a:prstGeom>
          <a:noFill/>
        </p:spPr>
        <p:txBody>
          <a:bodyPr wrap="square" rtlCol="0">
            <a:spAutoFit/>
          </a:bodyPr>
          <a:lstStyle/>
          <a:p>
            <a:r>
              <a:rPr lang="en-US" sz="5400" dirty="0">
                <a:solidFill>
                  <a:srgbClr val="093042"/>
                </a:solidFill>
                <a:latin typeface="Galano Grotesque Medium" panose="00000600000000000000" pitchFamily="50" charset="0"/>
              </a:rPr>
              <a:t>Let’s learn</a:t>
            </a:r>
          </a:p>
          <a:p>
            <a:r>
              <a:rPr lang="en-US" sz="5400" dirty="0">
                <a:solidFill>
                  <a:srgbClr val="093042"/>
                </a:solidFill>
                <a:latin typeface="Galano Grotesque Medium" panose="00000600000000000000" pitchFamily="50" charset="0"/>
              </a:rPr>
              <a:t>The Kotlin</a:t>
            </a:r>
          </a:p>
          <a:p>
            <a:r>
              <a:rPr lang="en-US" sz="5400" dirty="0">
                <a:solidFill>
                  <a:srgbClr val="093042"/>
                </a:solidFill>
                <a:latin typeface="Galano Grotesque Medium" panose="00000600000000000000" pitchFamily="50" charset="0"/>
              </a:rPr>
              <a:t>Fundamentals</a:t>
            </a:r>
          </a:p>
        </p:txBody>
      </p:sp>
      <p:sp>
        <p:nvSpPr>
          <p:cNvPr id="202" name="TextBox 201">
            <a:extLst>
              <a:ext uri="{FF2B5EF4-FFF2-40B4-BE49-F238E27FC236}">
                <a16:creationId xmlns:a16="http://schemas.microsoft.com/office/drawing/2014/main" id="{75CE19F3-E126-2D99-94BB-820CD78804D7}"/>
              </a:ext>
            </a:extLst>
          </p:cNvPr>
          <p:cNvSpPr txBox="1"/>
          <p:nvPr/>
        </p:nvSpPr>
        <p:spPr>
          <a:xfrm>
            <a:off x="897415" y="2001728"/>
            <a:ext cx="1636235" cy="523220"/>
          </a:xfrm>
          <a:prstGeom prst="rect">
            <a:avLst/>
          </a:prstGeom>
          <a:noFill/>
        </p:spPr>
        <p:txBody>
          <a:bodyPr wrap="square" rtlCol="0">
            <a:spAutoFit/>
          </a:bodyPr>
          <a:lstStyle/>
          <a:p>
            <a:r>
              <a:rPr lang="en-US" sz="2800" dirty="0">
                <a:solidFill>
                  <a:srgbClr val="4480E9"/>
                </a:solidFill>
                <a:latin typeface="Galano Grotesque Medium" panose="00000600000000000000" pitchFamily="50" charset="0"/>
              </a:rPr>
              <a:t>Unit 03</a:t>
            </a:r>
          </a:p>
        </p:txBody>
      </p:sp>
      <p:sp>
        <p:nvSpPr>
          <p:cNvPr id="199" name="Graphic 197">
            <a:extLst>
              <a:ext uri="{FF2B5EF4-FFF2-40B4-BE49-F238E27FC236}">
                <a16:creationId xmlns:a16="http://schemas.microsoft.com/office/drawing/2014/main" id="{8A6B7291-F274-49D9-315B-FDFB61E9544E}"/>
              </a:ext>
            </a:extLst>
          </p:cNvPr>
          <p:cNvSpPr/>
          <p:nvPr/>
        </p:nvSpPr>
        <p:spPr>
          <a:xfrm>
            <a:off x="8396932" y="2524948"/>
            <a:ext cx="2231202" cy="2231202"/>
          </a:xfrm>
          <a:custGeom>
            <a:avLst/>
            <a:gdLst>
              <a:gd name="connsiteX0" fmla="*/ 120857 w 2231202"/>
              <a:gd name="connsiteY0" fmla="*/ 2231202 h 2231202"/>
              <a:gd name="connsiteX1" fmla="*/ 1171381 w 2231202"/>
              <a:gd name="connsiteY1" fmla="*/ 1162084 h 2231202"/>
              <a:gd name="connsiteX2" fmla="*/ 2231202 w 2231202"/>
              <a:gd name="connsiteY2" fmla="*/ 2231202 h 2231202"/>
              <a:gd name="connsiteX3" fmla="*/ 0 w 2231202"/>
              <a:gd name="connsiteY3" fmla="*/ 0 h 2231202"/>
              <a:gd name="connsiteX4" fmla="*/ 1115601 w 2231202"/>
              <a:gd name="connsiteY4" fmla="*/ 0 h 2231202"/>
              <a:gd name="connsiteX5" fmla="*/ 0 w 2231202"/>
              <a:gd name="connsiteY5" fmla="*/ 1162084 h 2231202"/>
              <a:gd name="connsiteX6" fmla="*/ 1245754 w 2231202"/>
              <a:gd name="connsiteY6" fmla="*/ 0 h 2231202"/>
              <a:gd name="connsiteX7" fmla="*/ 0 w 2231202"/>
              <a:gd name="connsiteY7" fmla="*/ 1301535 h 2231202"/>
              <a:gd name="connsiteX8" fmla="*/ 0 w 2231202"/>
              <a:gd name="connsiteY8" fmla="*/ 2231202 h 2231202"/>
              <a:gd name="connsiteX9" fmla="*/ 1115601 w 2231202"/>
              <a:gd name="connsiteY9" fmla="*/ 1115601 h 2231202"/>
              <a:gd name="connsiteX10" fmla="*/ 2231202 w 2231202"/>
              <a:gd name="connsiteY10" fmla="*/ 0 h 223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202" h="2231202">
                <a:moveTo>
                  <a:pt x="120857" y="2231202"/>
                </a:moveTo>
                <a:lnTo>
                  <a:pt x="1171381" y="1162084"/>
                </a:lnTo>
                <a:lnTo>
                  <a:pt x="2231202" y="2231202"/>
                </a:lnTo>
                <a:close/>
                <a:moveTo>
                  <a:pt x="0" y="0"/>
                </a:moveTo>
                <a:lnTo>
                  <a:pt x="1115601" y="0"/>
                </a:lnTo>
                <a:lnTo>
                  <a:pt x="0" y="1162084"/>
                </a:lnTo>
                <a:close/>
                <a:moveTo>
                  <a:pt x="1245754" y="0"/>
                </a:moveTo>
                <a:lnTo>
                  <a:pt x="0" y="1301535"/>
                </a:lnTo>
                <a:lnTo>
                  <a:pt x="0" y="2231202"/>
                </a:lnTo>
                <a:lnTo>
                  <a:pt x="1115601" y="1115601"/>
                </a:lnTo>
                <a:lnTo>
                  <a:pt x="2231202" y="0"/>
                </a:lnTo>
                <a:close/>
              </a:path>
            </a:pathLst>
          </a:custGeom>
          <a:noFill/>
          <a:ln w="12700" cap="flat">
            <a:solidFill>
              <a:schemeClr val="tx1"/>
            </a:solidFill>
            <a:prstDash val="solid"/>
            <a:miter/>
          </a:ln>
        </p:spPr>
        <p:txBody>
          <a:bodyPr rtlCol="0" anchor="ctr"/>
          <a:lstStyle/>
          <a:p>
            <a:endParaRPr lang="en-US"/>
          </a:p>
        </p:txBody>
      </p:sp>
    </p:spTree>
    <p:extLst>
      <p:ext uri="{BB962C8B-B14F-4D97-AF65-F5344CB8AC3E}">
        <p14:creationId xmlns:p14="http://schemas.microsoft.com/office/powerpoint/2010/main" val="387042634"/>
      </p:ext>
    </p:extLst>
  </p:cSld>
  <p:clrMapOvr>
    <a:masterClrMapping/>
  </p:clrMapOvr>
  <mc:AlternateContent xmlns:mc="http://schemas.openxmlformats.org/markup-compatibility/2006" xmlns:p159="http://schemas.microsoft.com/office/powerpoint/2015/09/main">
    <mc:Choice Requires="p159">
      <p:transition spd="med" advClick="0" advTm="0">
        <p159:morph option="byObject"/>
      </p:transition>
    </mc:Choice>
    <mc:Fallback xmlns="">
      <p:transition spd="med" advClick="0" advTm="0">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1704662-01C4-987C-33BF-07E8C7204ADE}"/>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5" name="Graphic 4">
            <a:extLst>
              <a:ext uri="{FF2B5EF4-FFF2-40B4-BE49-F238E27FC236}">
                <a16:creationId xmlns:a16="http://schemas.microsoft.com/office/drawing/2014/main" id="{ABF81737-C63F-8770-C6F0-C3C1ADF3AB3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53700" y="6385374"/>
            <a:ext cx="966944" cy="437861"/>
          </a:xfrm>
          <a:prstGeom prst="rect">
            <a:avLst/>
          </a:prstGeom>
        </p:spPr>
      </p:pic>
      <p:pic>
        <p:nvPicPr>
          <p:cNvPr id="8" name="Graphic 7">
            <a:extLst>
              <a:ext uri="{FF2B5EF4-FFF2-40B4-BE49-F238E27FC236}">
                <a16:creationId xmlns:a16="http://schemas.microsoft.com/office/drawing/2014/main" id="{A7C61F1F-CDFB-2513-A05C-EDE7E2D4635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471843">
            <a:off x="10665514" y="6315362"/>
            <a:ext cx="136831" cy="209809"/>
          </a:xfrm>
          <a:prstGeom prst="rect">
            <a:avLst/>
          </a:prstGeom>
        </p:spPr>
      </p:pic>
      <p:pic>
        <p:nvPicPr>
          <p:cNvPr id="10" name="Graphic 9">
            <a:extLst>
              <a:ext uri="{FF2B5EF4-FFF2-40B4-BE49-F238E27FC236}">
                <a16:creationId xmlns:a16="http://schemas.microsoft.com/office/drawing/2014/main" id="{7819F5AE-F02F-BEC2-295D-E9D5FDD892A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471843" flipH="1">
            <a:off x="11272000" y="6315524"/>
            <a:ext cx="136831" cy="209809"/>
          </a:xfrm>
          <a:prstGeom prst="rect">
            <a:avLst/>
          </a:prstGeom>
        </p:spPr>
      </p:pic>
      <p:sp>
        <p:nvSpPr>
          <p:cNvPr id="13" name="Rectangle 12">
            <a:extLst>
              <a:ext uri="{FF2B5EF4-FFF2-40B4-BE49-F238E27FC236}">
                <a16:creationId xmlns:a16="http://schemas.microsoft.com/office/drawing/2014/main" id="{8E5833F6-BD55-34F0-4B43-16594ABBAE7F}"/>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C4DEAB4D-B4C4-138E-83EA-2EEDBE7E70DB}"/>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8" name="Rectangle 17">
            <a:extLst>
              <a:ext uri="{FF2B5EF4-FFF2-40B4-BE49-F238E27FC236}">
                <a16:creationId xmlns:a16="http://schemas.microsoft.com/office/drawing/2014/main" id="{8132BFA9-4309-1AB2-2CF9-0626E7A2B263}"/>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2" name="Rectangle 21">
            <a:extLst>
              <a:ext uri="{FF2B5EF4-FFF2-40B4-BE49-F238E27FC236}">
                <a16:creationId xmlns:a16="http://schemas.microsoft.com/office/drawing/2014/main" id="{69CCB2F1-DD16-5659-13A5-CD5EE7DF4C66}"/>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6" name="Graphic 25">
            <a:extLst>
              <a:ext uri="{FF2B5EF4-FFF2-40B4-BE49-F238E27FC236}">
                <a16:creationId xmlns:a16="http://schemas.microsoft.com/office/drawing/2014/main" id="{915F5383-CBDC-2640-87BD-1485C810CAC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733929" y="6539086"/>
            <a:ext cx="519960" cy="82099"/>
          </a:xfrm>
          <a:prstGeom prst="rect">
            <a:avLst/>
          </a:prstGeom>
        </p:spPr>
      </p:pic>
      <p:sp>
        <p:nvSpPr>
          <p:cNvPr id="200" name="TextBox 199">
            <a:extLst>
              <a:ext uri="{FF2B5EF4-FFF2-40B4-BE49-F238E27FC236}">
                <a16:creationId xmlns:a16="http://schemas.microsoft.com/office/drawing/2014/main" id="{593D0ECF-1B8F-66B5-27FA-953348E9C9F4}"/>
              </a:ext>
            </a:extLst>
          </p:cNvPr>
          <p:cNvSpPr txBox="1"/>
          <p:nvPr/>
        </p:nvSpPr>
        <p:spPr>
          <a:xfrm>
            <a:off x="897415" y="2524948"/>
            <a:ext cx="5719285" cy="2585323"/>
          </a:xfrm>
          <a:prstGeom prst="rect">
            <a:avLst/>
          </a:prstGeom>
          <a:noFill/>
        </p:spPr>
        <p:txBody>
          <a:bodyPr wrap="square" rtlCol="0">
            <a:spAutoFit/>
          </a:bodyPr>
          <a:lstStyle/>
          <a:p>
            <a:r>
              <a:rPr lang="en-US" sz="5400" dirty="0">
                <a:solidFill>
                  <a:srgbClr val="093042"/>
                </a:solidFill>
                <a:latin typeface="Galano Grotesque Medium" panose="00000600000000000000" pitchFamily="50" charset="0"/>
              </a:rPr>
              <a:t>Let’s learn</a:t>
            </a:r>
          </a:p>
          <a:p>
            <a:r>
              <a:rPr lang="en-US" sz="5400" dirty="0">
                <a:solidFill>
                  <a:srgbClr val="093042"/>
                </a:solidFill>
                <a:latin typeface="Galano Grotesque Medium" panose="00000600000000000000" pitchFamily="50" charset="0"/>
              </a:rPr>
              <a:t>The Kotlin</a:t>
            </a:r>
          </a:p>
          <a:p>
            <a:r>
              <a:rPr lang="en-US" sz="5400" dirty="0">
                <a:solidFill>
                  <a:srgbClr val="093042"/>
                </a:solidFill>
                <a:latin typeface="Galano Grotesque Medium" panose="00000600000000000000" pitchFamily="50" charset="0"/>
              </a:rPr>
              <a:t>Fundamentals</a:t>
            </a:r>
          </a:p>
        </p:txBody>
      </p:sp>
      <p:sp>
        <p:nvSpPr>
          <p:cNvPr id="202" name="TextBox 201">
            <a:extLst>
              <a:ext uri="{FF2B5EF4-FFF2-40B4-BE49-F238E27FC236}">
                <a16:creationId xmlns:a16="http://schemas.microsoft.com/office/drawing/2014/main" id="{75CE19F3-E126-2D99-94BB-820CD78804D7}"/>
              </a:ext>
            </a:extLst>
          </p:cNvPr>
          <p:cNvSpPr txBox="1"/>
          <p:nvPr/>
        </p:nvSpPr>
        <p:spPr>
          <a:xfrm>
            <a:off x="897415" y="2001728"/>
            <a:ext cx="1636235" cy="523220"/>
          </a:xfrm>
          <a:prstGeom prst="rect">
            <a:avLst/>
          </a:prstGeom>
          <a:noFill/>
        </p:spPr>
        <p:txBody>
          <a:bodyPr wrap="square" rtlCol="0">
            <a:spAutoFit/>
          </a:bodyPr>
          <a:lstStyle/>
          <a:p>
            <a:r>
              <a:rPr lang="en-US" sz="2800" dirty="0">
                <a:solidFill>
                  <a:srgbClr val="4480E9"/>
                </a:solidFill>
                <a:latin typeface="Galano Grotesque Medium" panose="00000600000000000000" pitchFamily="50" charset="0"/>
              </a:rPr>
              <a:t>Unit 03</a:t>
            </a:r>
          </a:p>
        </p:txBody>
      </p:sp>
      <p:sp>
        <p:nvSpPr>
          <p:cNvPr id="2" name="Graphic 197">
            <a:extLst>
              <a:ext uri="{FF2B5EF4-FFF2-40B4-BE49-F238E27FC236}">
                <a16:creationId xmlns:a16="http://schemas.microsoft.com/office/drawing/2014/main" id="{8A6B7291-F274-49D9-315B-FDFB61E9544E}"/>
              </a:ext>
            </a:extLst>
          </p:cNvPr>
          <p:cNvSpPr/>
          <p:nvPr/>
        </p:nvSpPr>
        <p:spPr>
          <a:xfrm>
            <a:off x="8396932" y="2524948"/>
            <a:ext cx="2231202" cy="2231202"/>
          </a:xfrm>
          <a:custGeom>
            <a:avLst/>
            <a:gdLst>
              <a:gd name="connsiteX0" fmla="*/ 120857 w 2231202"/>
              <a:gd name="connsiteY0" fmla="*/ 2231202 h 2231202"/>
              <a:gd name="connsiteX1" fmla="*/ 1171381 w 2231202"/>
              <a:gd name="connsiteY1" fmla="*/ 1162084 h 2231202"/>
              <a:gd name="connsiteX2" fmla="*/ 2231202 w 2231202"/>
              <a:gd name="connsiteY2" fmla="*/ 2231202 h 2231202"/>
              <a:gd name="connsiteX3" fmla="*/ 0 w 2231202"/>
              <a:gd name="connsiteY3" fmla="*/ 0 h 2231202"/>
              <a:gd name="connsiteX4" fmla="*/ 1115601 w 2231202"/>
              <a:gd name="connsiteY4" fmla="*/ 0 h 2231202"/>
              <a:gd name="connsiteX5" fmla="*/ 0 w 2231202"/>
              <a:gd name="connsiteY5" fmla="*/ 1162084 h 2231202"/>
              <a:gd name="connsiteX6" fmla="*/ 1245754 w 2231202"/>
              <a:gd name="connsiteY6" fmla="*/ 0 h 2231202"/>
              <a:gd name="connsiteX7" fmla="*/ 0 w 2231202"/>
              <a:gd name="connsiteY7" fmla="*/ 1301535 h 2231202"/>
              <a:gd name="connsiteX8" fmla="*/ 0 w 2231202"/>
              <a:gd name="connsiteY8" fmla="*/ 2231202 h 2231202"/>
              <a:gd name="connsiteX9" fmla="*/ 1115601 w 2231202"/>
              <a:gd name="connsiteY9" fmla="*/ 1115601 h 2231202"/>
              <a:gd name="connsiteX10" fmla="*/ 2231202 w 2231202"/>
              <a:gd name="connsiteY10" fmla="*/ 0 h 223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202" h="2231202">
                <a:moveTo>
                  <a:pt x="120857" y="2231202"/>
                </a:moveTo>
                <a:lnTo>
                  <a:pt x="1171381" y="1162084"/>
                </a:lnTo>
                <a:lnTo>
                  <a:pt x="2231202" y="2231202"/>
                </a:lnTo>
                <a:close/>
                <a:moveTo>
                  <a:pt x="0" y="0"/>
                </a:moveTo>
                <a:lnTo>
                  <a:pt x="1115601" y="0"/>
                </a:lnTo>
                <a:lnTo>
                  <a:pt x="0" y="1162084"/>
                </a:lnTo>
                <a:close/>
                <a:moveTo>
                  <a:pt x="1245754" y="0"/>
                </a:moveTo>
                <a:lnTo>
                  <a:pt x="0" y="1301535"/>
                </a:lnTo>
                <a:lnTo>
                  <a:pt x="0" y="2231202"/>
                </a:lnTo>
                <a:lnTo>
                  <a:pt x="1115601" y="1115601"/>
                </a:lnTo>
                <a:lnTo>
                  <a:pt x="2231202" y="0"/>
                </a:lnTo>
                <a:close/>
              </a:path>
            </a:pathLst>
          </a:custGeom>
          <a:gradFill>
            <a:gsLst>
              <a:gs pos="0">
                <a:srgbClr val="FF0000"/>
              </a:gs>
              <a:gs pos="100000">
                <a:schemeClr val="accent1"/>
              </a:gs>
            </a:gsLst>
            <a:lin ang="3600000" scaled="0"/>
          </a:gradFill>
          <a:ln w="12700" cap="flat">
            <a:noFill/>
            <a:prstDash val="solid"/>
            <a:miter/>
          </a:ln>
        </p:spPr>
        <p:txBody>
          <a:bodyPr rtlCol="0" anchor="ctr"/>
          <a:lstStyle/>
          <a:p>
            <a:endParaRPr lang="en-US"/>
          </a:p>
        </p:txBody>
      </p:sp>
    </p:spTree>
    <p:extLst>
      <p:ext uri="{BB962C8B-B14F-4D97-AF65-F5344CB8AC3E}">
        <p14:creationId xmlns:p14="http://schemas.microsoft.com/office/powerpoint/2010/main" val="212202242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16DDA-6CF5-0625-01CE-BC9E5A74F7BD}"/>
              </a:ext>
            </a:extLst>
          </p:cNvPr>
          <p:cNvSpPr>
            <a:spLocks noGrp="1"/>
          </p:cNvSpPr>
          <p:nvPr>
            <p:ph type="title"/>
          </p:nvPr>
        </p:nvSpPr>
        <p:spPr>
          <a:xfrm>
            <a:off x="838200" y="1157076"/>
            <a:ext cx="10515600" cy="1325563"/>
          </a:xfrm>
        </p:spPr>
        <p:txBody>
          <a:bodyPr>
            <a:normAutofit/>
          </a:bodyPr>
          <a:lstStyle/>
          <a:p>
            <a:r>
              <a:rPr lang="en-US" sz="3200" b="0" i="0" u="none" strike="noStrike" dirty="0">
                <a:solidFill>
                  <a:srgbClr val="000000"/>
                </a:solidFill>
                <a:effectLst/>
                <a:latin typeface="Galano Grotesque Medium"/>
              </a:rPr>
              <a:t>More Kotlin fundamentals</a:t>
            </a:r>
            <a:br>
              <a:rPr lang="en-US" sz="3600" b="1" dirty="0">
                <a:effectLst/>
                <a:latin typeface="Galano Grotesque Medium"/>
              </a:rPr>
            </a:br>
            <a:endParaRPr lang="en-US" sz="3600" dirty="0">
              <a:latin typeface="Galano Grotesque Medium"/>
            </a:endParaRPr>
          </a:p>
        </p:txBody>
      </p:sp>
      <p:sp>
        <p:nvSpPr>
          <p:cNvPr id="3" name="Content Placeholder 2">
            <a:extLst>
              <a:ext uri="{FF2B5EF4-FFF2-40B4-BE49-F238E27FC236}">
                <a16:creationId xmlns:a16="http://schemas.microsoft.com/office/drawing/2014/main" id="{0A9C576B-BBF4-839A-3AF3-DE5230C1EB44}"/>
              </a:ext>
            </a:extLst>
          </p:cNvPr>
          <p:cNvSpPr>
            <a:spLocks noGrp="1"/>
          </p:cNvSpPr>
          <p:nvPr>
            <p:ph idx="1"/>
          </p:nvPr>
        </p:nvSpPr>
        <p:spPr>
          <a:xfrm>
            <a:off x="838200" y="1696766"/>
            <a:ext cx="10515600" cy="4255626"/>
          </a:xfrm>
        </p:spPr>
        <p:txBody>
          <a:bodyPr>
            <a:normAutofit fontScale="70000" lnSpcReduction="20000"/>
          </a:bodyPr>
          <a:lstStyle/>
          <a:p>
            <a:pPr marL="0" indent="0" rtl="0">
              <a:lnSpc>
                <a:spcPct val="160000"/>
              </a:lnSpc>
              <a:spcBef>
                <a:spcPts val="1800"/>
              </a:spcBef>
              <a:spcAft>
                <a:spcPts val="600"/>
              </a:spcAft>
              <a:buNone/>
            </a:pPr>
            <a:r>
              <a:rPr lang="en-US" sz="2600" b="0" i="0" u="none" strike="noStrike" dirty="0">
                <a:solidFill>
                  <a:srgbClr val="000000"/>
                </a:solidFill>
                <a:effectLst/>
                <a:latin typeface="Galano Grotesque Medium"/>
              </a:rPr>
              <a:t>Generics, objects, and extensions</a:t>
            </a:r>
          </a:p>
          <a:p>
            <a:pPr marL="0" indent="0" rtl="0">
              <a:lnSpc>
                <a:spcPct val="160000"/>
              </a:lnSpc>
              <a:spcBef>
                <a:spcPts val="1800"/>
              </a:spcBef>
              <a:spcAft>
                <a:spcPts val="600"/>
              </a:spcAft>
              <a:buNone/>
            </a:pPr>
            <a:endParaRPr lang="en-US" sz="100" b="1" dirty="0">
              <a:effectLst/>
              <a:latin typeface="Galano Grotesque Medium"/>
            </a:endParaRPr>
          </a:p>
          <a:p>
            <a:pPr rtl="0">
              <a:lnSpc>
                <a:spcPct val="160000"/>
              </a:lnSpc>
              <a:spcBef>
                <a:spcPts val="0"/>
              </a:spcBef>
              <a:spcAft>
                <a:spcPts val="0"/>
              </a:spcAft>
            </a:pPr>
            <a:r>
              <a:rPr lang="en-US" sz="2600" b="0" i="0" u="none" strike="noStrike" dirty="0">
                <a:solidFill>
                  <a:srgbClr val="000000"/>
                </a:solidFill>
                <a:effectLst/>
                <a:latin typeface="Galano Grotesque" panose="00000500000000000000" pitchFamily="50" charset="0"/>
              </a:rPr>
              <a:t>Over the decades, programmers devised several programming language features to help you write better code. The Kotlin language is no exception, and there are a number of features intended to help developers write more expressive code. </a:t>
            </a:r>
            <a:endParaRPr lang="en-US" sz="2600" b="0" dirty="0">
              <a:effectLst/>
              <a:latin typeface="Galano Grotesque" panose="00000500000000000000" pitchFamily="50" charset="0"/>
            </a:endParaRPr>
          </a:p>
          <a:p>
            <a:pPr rtl="0" fontAlgn="base">
              <a:lnSpc>
                <a:spcPct val="160000"/>
              </a:lnSpc>
              <a:spcBef>
                <a:spcPts val="0"/>
              </a:spcBef>
              <a:spcAft>
                <a:spcPts val="0"/>
              </a:spcAft>
              <a:buFont typeface="Arial" panose="020B0604020202020204" pitchFamily="34" charset="0"/>
              <a:buChar char="•"/>
            </a:pPr>
            <a:r>
              <a:rPr lang="en-US" sz="2600" b="0" i="0" u="none" strike="noStrike" dirty="0">
                <a:solidFill>
                  <a:srgbClr val="000000"/>
                </a:solidFill>
                <a:effectLst/>
                <a:latin typeface="Galano Grotesque" panose="00000500000000000000" pitchFamily="50" charset="0"/>
              </a:rPr>
              <a:t>Generics</a:t>
            </a:r>
          </a:p>
          <a:p>
            <a:pPr rtl="0" fontAlgn="base">
              <a:lnSpc>
                <a:spcPct val="160000"/>
              </a:lnSpc>
              <a:spcBef>
                <a:spcPts val="0"/>
              </a:spcBef>
              <a:spcAft>
                <a:spcPts val="0"/>
              </a:spcAft>
              <a:buFont typeface="Arial" panose="020B0604020202020204" pitchFamily="34" charset="0"/>
              <a:buChar char="•"/>
            </a:pPr>
            <a:r>
              <a:rPr lang="en-US" sz="2600" b="0" i="0" u="none" strike="noStrike" dirty="0">
                <a:solidFill>
                  <a:srgbClr val="000000"/>
                </a:solidFill>
                <a:effectLst/>
                <a:latin typeface="Galano Grotesque" panose="00000500000000000000" pitchFamily="50" charset="0"/>
              </a:rPr>
              <a:t>Different kinds of classes (enum classes and data classes)</a:t>
            </a:r>
          </a:p>
          <a:p>
            <a:pPr rtl="0" fontAlgn="base">
              <a:lnSpc>
                <a:spcPct val="160000"/>
              </a:lnSpc>
              <a:spcBef>
                <a:spcPts val="0"/>
              </a:spcBef>
              <a:spcAft>
                <a:spcPts val="0"/>
              </a:spcAft>
              <a:buFont typeface="Arial" panose="020B0604020202020204" pitchFamily="34" charset="0"/>
              <a:buChar char="•"/>
            </a:pPr>
            <a:r>
              <a:rPr lang="en-US" sz="2600" b="0" i="0" u="none" strike="noStrike" dirty="0">
                <a:solidFill>
                  <a:srgbClr val="000000"/>
                </a:solidFill>
                <a:effectLst/>
                <a:latin typeface="Galano Grotesque" panose="00000500000000000000" pitchFamily="50" charset="0"/>
              </a:rPr>
              <a:t>Singleton and companion objects</a:t>
            </a:r>
          </a:p>
          <a:p>
            <a:pPr rtl="0" fontAlgn="base">
              <a:lnSpc>
                <a:spcPct val="160000"/>
              </a:lnSpc>
              <a:spcBef>
                <a:spcPts val="0"/>
              </a:spcBef>
              <a:spcAft>
                <a:spcPts val="0"/>
              </a:spcAft>
              <a:buFont typeface="Arial" panose="020B0604020202020204" pitchFamily="34" charset="0"/>
              <a:buChar char="•"/>
            </a:pPr>
            <a:r>
              <a:rPr lang="en-US" sz="2600" b="0" i="0" u="none" strike="noStrike" dirty="0">
                <a:solidFill>
                  <a:srgbClr val="000000"/>
                </a:solidFill>
                <a:effectLst/>
                <a:latin typeface="Galano Grotesque" panose="00000500000000000000" pitchFamily="50" charset="0"/>
              </a:rPr>
              <a:t>Extension properties and functions</a:t>
            </a:r>
          </a:p>
          <a:p>
            <a:pPr rtl="0" fontAlgn="base">
              <a:lnSpc>
                <a:spcPct val="160000"/>
              </a:lnSpc>
              <a:spcBef>
                <a:spcPts val="0"/>
              </a:spcBef>
              <a:spcAft>
                <a:spcPts val="0"/>
              </a:spcAft>
              <a:buFont typeface="Arial" panose="020B0604020202020204" pitchFamily="34" charset="0"/>
              <a:buChar char="•"/>
            </a:pPr>
            <a:r>
              <a:rPr lang="en-US" sz="2600" b="0" i="0" u="none" strike="noStrike" dirty="0">
                <a:solidFill>
                  <a:srgbClr val="000000"/>
                </a:solidFill>
                <a:effectLst/>
                <a:latin typeface="Galano Grotesque" panose="00000500000000000000" pitchFamily="50" charset="0"/>
              </a:rPr>
              <a:t>Scope functions</a:t>
            </a:r>
          </a:p>
        </p:txBody>
      </p:sp>
      <p:sp>
        <p:nvSpPr>
          <p:cNvPr id="27" name="TextBox 26">
            <a:extLst>
              <a:ext uri="{FF2B5EF4-FFF2-40B4-BE49-F238E27FC236}">
                <a16:creationId xmlns:a16="http://schemas.microsoft.com/office/drawing/2014/main" id="{5D3D8AD5-F524-6C31-1464-C386FC94229C}"/>
              </a:ext>
            </a:extLst>
          </p:cNvPr>
          <p:cNvSpPr txBox="1"/>
          <p:nvPr/>
        </p:nvSpPr>
        <p:spPr>
          <a:xfrm>
            <a:off x="-5719285" y="2524948"/>
            <a:ext cx="5719285" cy="2585323"/>
          </a:xfrm>
          <a:prstGeom prst="rect">
            <a:avLst/>
          </a:prstGeom>
          <a:noFill/>
        </p:spPr>
        <p:txBody>
          <a:bodyPr wrap="square" rtlCol="0">
            <a:spAutoFit/>
          </a:bodyPr>
          <a:lstStyle/>
          <a:p>
            <a:r>
              <a:rPr lang="en-US" sz="5400" dirty="0">
                <a:solidFill>
                  <a:srgbClr val="093042"/>
                </a:solidFill>
                <a:latin typeface="Galano Grotesque Medium" panose="00000600000000000000" pitchFamily="50" charset="0"/>
              </a:rPr>
              <a:t>Learn to</a:t>
            </a:r>
          </a:p>
          <a:p>
            <a:r>
              <a:rPr lang="en-US" sz="5400" dirty="0">
                <a:solidFill>
                  <a:srgbClr val="093042"/>
                </a:solidFill>
                <a:latin typeface="Galano Grotesque Medium" panose="00000600000000000000" pitchFamily="50" charset="0"/>
              </a:rPr>
              <a:t>make scrollable lists</a:t>
            </a:r>
          </a:p>
        </p:txBody>
      </p:sp>
      <p:sp>
        <p:nvSpPr>
          <p:cNvPr id="29" name="TextBox 28">
            <a:extLst>
              <a:ext uri="{FF2B5EF4-FFF2-40B4-BE49-F238E27FC236}">
                <a16:creationId xmlns:a16="http://schemas.microsoft.com/office/drawing/2014/main" id="{CB67A340-4245-47FF-9C32-F3AF2BF25655}"/>
              </a:ext>
            </a:extLst>
          </p:cNvPr>
          <p:cNvSpPr txBox="1"/>
          <p:nvPr/>
        </p:nvSpPr>
        <p:spPr>
          <a:xfrm>
            <a:off x="-5719285" y="2001728"/>
            <a:ext cx="1636235" cy="523220"/>
          </a:xfrm>
          <a:prstGeom prst="rect">
            <a:avLst/>
          </a:prstGeom>
          <a:noFill/>
        </p:spPr>
        <p:txBody>
          <a:bodyPr wrap="square" rtlCol="0">
            <a:spAutoFit/>
          </a:bodyPr>
          <a:lstStyle/>
          <a:p>
            <a:r>
              <a:rPr lang="en-US" sz="2800" dirty="0">
                <a:solidFill>
                  <a:srgbClr val="4480E9"/>
                </a:solidFill>
                <a:latin typeface="Galano Grotesque Medium" panose="00000600000000000000" pitchFamily="50" charset="0"/>
              </a:rPr>
              <a:t>Unit 03</a:t>
            </a:r>
          </a:p>
        </p:txBody>
      </p:sp>
      <p:sp>
        <p:nvSpPr>
          <p:cNvPr id="9" name="Rectangle 8">
            <a:extLst>
              <a:ext uri="{FF2B5EF4-FFF2-40B4-BE49-F238E27FC236}">
                <a16:creationId xmlns:a16="http://schemas.microsoft.com/office/drawing/2014/main" id="{4471591F-6ED9-F0E6-4694-A676EB6E38B0}"/>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11" name="Graphic 10">
            <a:extLst>
              <a:ext uri="{FF2B5EF4-FFF2-40B4-BE49-F238E27FC236}">
                <a16:creationId xmlns:a16="http://schemas.microsoft.com/office/drawing/2014/main" id="{4B12C89E-67CA-CD0E-11DF-7B23E2BC6B9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53700" y="6385374"/>
            <a:ext cx="966944" cy="437861"/>
          </a:xfrm>
          <a:prstGeom prst="rect">
            <a:avLst/>
          </a:prstGeom>
        </p:spPr>
      </p:pic>
      <p:pic>
        <p:nvPicPr>
          <p:cNvPr id="13" name="Graphic 12">
            <a:extLst>
              <a:ext uri="{FF2B5EF4-FFF2-40B4-BE49-F238E27FC236}">
                <a16:creationId xmlns:a16="http://schemas.microsoft.com/office/drawing/2014/main" id="{F3AF96A2-DCCE-B473-427B-5100E326645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514" y="6315362"/>
            <a:ext cx="136831" cy="209809"/>
          </a:xfrm>
          <a:prstGeom prst="rect">
            <a:avLst/>
          </a:prstGeom>
        </p:spPr>
      </p:pic>
      <p:pic>
        <p:nvPicPr>
          <p:cNvPr id="15" name="Graphic 14">
            <a:extLst>
              <a:ext uri="{FF2B5EF4-FFF2-40B4-BE49-F238E27FC236}">
                <a16:creationId xmlns:a16="http://schemas.microsoft.com/office/drawing/2014/main" id="{6D82F464-4A17-8C55-97D5-AC1ADB5B69B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272000" y="6315524"/>
            <a:ext cx="136831" cy="209809"/>
          </a:xfrm>
          <a:prstGeom prst="rect">
            <a:avLst/>
          </a:prstGeom>
        </p:spPr>
      </p:pic>
      <p:sp>
        <p:nvSpPr>
          <p:cNvPr id="17" name="Rectangle 16">
            <a:extLst>
              <a:ext uri="{FF2B5EF4-FFF2-40B4-BE49-F238E27FC236}">
                <a16:creationId xmlns:a16="http://schemas.microsoft.com/office/drawing/2014/main" id="{D173FB72-BBD6-3897-14D0-637C8DE1C2C2}"/>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1C48277E-13DE-73A2-AB4D-AF6C9658B47C}"/>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1" name="Rectangle 20">
            <a:extLst>
              <a:ext uri="{FF2B5EF4-FFF2-40B4-BE49-F238E27FC236}">
                <a16:creationId xmlns:a16="http://schemas.microsoft.com/office/drawing/2014/main" id="{862867E1-F550-C57C-06BA-6894C58ED5D4}"/>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3" name="Rectangle 22">
            <a:extLst>
              <a:ext uri="{FF2B5EF4-FFF2-40B4-BE49-F238E27FC236}">
                <a16:creationId xmlns:a16="http://schemas.microsoft.com/office/drawing/2014/main" id="{33257B5F-F0B0-FB05-6667-DD42FFC71FB0}"/>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5" name="Graphic 24">
            <a:extLst>
              <a:ext uri="{FF2B5EF4-FFF2-40B4-BE49-F238E27FC236}">
                <a16:creationId xmlns:a16="http://schemas.microsoft.com/office/drawing/2014/main" id="{5BE1E2E6-4FBB-A390-CE6F-57D1648CFEF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336170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29A02-322F-741E-B24D-9C1C8B41A642}"/>
              </a:ext>
            </a:extLst>
          </p:cNvPr>
          <p:cNvSpPr>
            <a:spLocks noGrp="1"/>
          </p:cNvSpPr>
          <p:nvPr>
            <p:ph type="title"/>
          </p:nvPr>
        </p:nvSpPr>
        <p:spPr>
          <a:xfrm>
            <a:off x="838200" y="2079626"/>
            <a:ext cx="4059115" cy="883572"/>
          </a:xfrm>
        </p:spPr>
        <p:txBody>
          <a:bodyPr>
            <a:normAutofit fontScale="90000"/>
          </a:bodyPr>
          <a:lstStyle/>
          <a:p>
            <a:r>
              <a:rPr lang="en-US" sz="3200" b="0" i="0" u="none" strike="noStrike" dirty="0">
                <a:solidFill>
                  <a:srgbClr val="000000"/>
                </a:solidFill>
                <a:effectLst/>
                <a:latin typeface="Galano Grotesque Medium"/>
              </a:rPr>
              <a:t>Make a reusable class with generics</a:t>
            </a:r>
            <a:endParaRPr lang="en-US" sz="3200" dirty="0">
              <a:latin typeface="Galano Grotesque Medium"/>
            </a:endParaRPr>
          </a:p>
        </p:txBody>
      </p:sp>
      <p:sp>
        <p:nvSpPr>
          <p:cNvPr id="3" name="Content Placeholder 2">
            <a:extLst>
              <a:ext uri="{FF2B5EF4-FFF2-40B4-BE49-F238E27FC236}">
                <a16:creationId xmlns:a16="http://schemas.microsoft.com/office/drawing/2014/main" id="{0987E094-B64B-8EFC-FC82-A45BB5AAD07B}"/>
              </a:ext>
            </a:extLst>
          </p:cNvPr>
          <p:cNvSpPr>
            <a:spLocks noGrp="1"/>
          </p:cNvSpPr>
          <p:nvPr>
            <p:ph idx="1"/>
          </p:nvPr>
        </p:nvSpPr>
        <p:spPr>
          <a:xfrm>
            <a:off x="838200" y="3147646"/>
            <a:ext cx="10515600" cy="1350194"/>
          </a:xfrm>
        </p:spPr>
        <p:txBody>
          <a:bodyPr>
            <a:noAutofit/>
          </a:bodyPr>
          <a:lstStyle/>
          <a:p>
            <a:pPr marL="0" indent="0"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Generics are the powerful features that allow us to define classes, methods and properties which are accessible using different data types while keeping a check of the compile-time type safety. </a:t>
            </a:r>
            <a:endParaRPr lang="en-US" sz="1800" b="0" dirty="0">
              <a:effectLst/>
              <a:latin typeface="Galano Grotesque" panose="00000500000000000000" pitchFamily="50" charset="0"/>
            </a:endParaRPr>
          </a:p>
          <a:p>
            <a:pPr marL="0" indent="0" rtl="0">
              <a:lnSpc>
                <a:spcPct val="150000"/>
              </a:lnSpc>
              <a:spcBef>
                <a:spcPts val="0"/>
              </a:spcBef>
              <a:spcAft>
                <a:spcPts val="0"/>
              </a:spcAft>
              <a:buNone/>
            </a:pPr>
            <a:br>
              <a:rPr lang="en-US" sz="1800" b="0" dirty="0">
                <a:effectLst/>
                <a:latin typeface="Galano Grotesque" panose="00000500000000000000" pitchFamily="50" charset="0"/>
              </a:rPr>
            </a:br>
            <a:endParaRPr lang="en-US" sz="1800" dirty="0">
              <a:latin typeface="Galano Grotesque" panose="00000500000000000000" pitchFamily="50" charset="0"/>
            </a:endParaRPr>
          </a:p>
        </p:txBody>
      </p:sp>
      <p:sp>
        <p:nvSpPr>
          <p:cNvPr id="5" name="Rectangle 4">
            <a:extLst>
              <a:ext uri="{FF2B5EF4-FFF2-40B4-BE49-F238E27FC236}">
                <a16:creationId xmlns:a16="http://schemas.microsoft.com/office/drawing/2014/main" id="{F1645093-85DF-F4E4-B663-58FED610B90D}"/>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3D7A71CB-7FB8-E1AA-A70F-030B5B7EFD6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9D1DDE0B-6C3C-AD3F-96BE-489CC6ADB06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CE0849ED-5C38-03BF-54F0-EEA6CB3D863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ADA32725-BD6B-831C-2A38-EA668B83CD75}"/>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ACAFA9CF-12C1-3489-F100-FF40275583E9}"/>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EDF34518-69B6-274F-5D4F-4F29B33D48FE}"/>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871C5377-27DC-8B7D-505A-EC2F83A69A46}"/>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54234EAE-F9C9-A649-96CD-AB5CBA90999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10247314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87E094-B64B-8EFC-FC82-A45BB5AAD07B}"/>
              </a:ext>
            </a:extLst>
          </p:cNvPr>
          <p:cNvSpPr>
            <a:spLocks noGrp="1"/>
          </p:cNvSpPr>
          <p:nvPr>
            <p:ph idx="1"/>
          </p:nvPr>
        </p:nvSpPr>
        <p:spPr>
          <a:xfrm>
            <a:off x="848032" y="667006"/>
            <a:ext cx="9219160" cy="1717798"/>
          </a:xfrm>
        </p:spPr>
        <p:txBody>
          <a:bodyPr>
            <a:noAutofit/>
          </a:bodyPr>
          <a:lstStyle/>
          <a:p>
            <a:pPr marL="0" indent="0" rtl="0">
              <a:spcBef>
                <a:spcPts val="0"/>
              </a:spcBef>
              <a:spcAft>
                <a:spcPts val="0"/>
              </a:spcAft>
              <a:buNone/>
            </a:pPr>
            <a:r>
              <a:rPr lang="en-US" sz="3200" b="0" i="0" u="none" strike="noStrike" dirty="0">
                <a:solidFill>
                  <a:srgbClr val="000000"/>
                </a:solidFill>
                <a:effectLst/>
                <a:latin typeface="Galano Grotesque Medium"/>
              </a:rPr>
              <a:t>For a use case,</a:t>
            </a:r>
          </a:p>
          <a:p>
            <a:pPr marL="0" indent="0" rtl="0">
              <a:spcBef>
                <a:spcPts val="0"/>
              </a:spcBef>
              <a:spcAft>
                <a:spcPts val="0"/>
              </a:spcAft>
              <a:buNone/>
            </a:pPr>
            <a:r>
              <a:rPr lang="en-US" sz="3200" b="0" i="0" u="none" strike="noStrike" dirty="0">
                <a:solidFill>
                  <a:srgbClr val="000000"/>
                </a:solidFill>
                <a:effectLst/>
                <a:latin typeface="Galano Grotesque Medium"/>
              </a:rPr>
              <a:t>let’s consider different types of questions.</a:t>
            </a:r>
            <a:endParaRPr lang="en-US" sz="3200" dirty="0">
              <a:latin typeface="Galano Grotesque Medium"/>
            </a:endParaRPr>
          </a:p>
        </p:txBody>
      </p:sp>
      <p:pic>
        <p:nvPicPr>
          <p:cNvPr id="1026" name="Picture 2">
            <a:extLst>
              <a:ext uri="{FF2B5EF4-FFF2-40B4-BE49-F238E27FC236}">
                <a16:creationId xmlns:a16="http://schemas.microsoft.com/office/drawing/2014/main" id="{957458E6-7D53-324F-7CCD-5B0707D97B1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625" t="12810" r="6296" b="13969"/>
          <a:stretch/>
        </p:blipFill>
        <p:spPr bwMode="auto">
          <a:xfrm>
            <a:off x="939736" y="1786446"/>
            <a:ext cx="6437011" cy="2913192"/>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7CD31C75-F09D-1928-135B-D082EFFD3D8E}"/>
              </a:ext>
            </a:extLst>
          </p:cNvPr>
          <p:cNvSpPr>
            <a:spLocks noGrp="1"/>
          </p:cNvSpPr>
          <p:nvPr>
            <p:ph type="title"/>
          </p:nvPr>
        </p:nvSpPr>
        <p:spPr>
          <a:xfrm>
            <a:off x="838200" y="4769976"/>
            <a:ext cx="10515600" cy="1325563"/>
          </a:xfrm>
        </p:spPr>
        <p:txBody>
          <a:bodyPr>
            <a:normAutofit/>
          </a:bodyPr>
          <a:lstStyle/>
          <a:p>
            <a:pPr>
              <a:lnSpc>
                <a:spcPct val="150000"/>
              </a:lnSpc>
            </a:pPr>
            <a:r>
              <a:rPr lang="en-US" sz="1800" b="0" i="0" u="none" strike="noStrike" dirty="0">
                <a:solidFill>
                  <a:srgbClr val="000000"/>
                </a:solidFill>
                <a:effectLst/>
                <a:latin typeface="Galano Grotesque" panose="00000500000000000000" pitchFamily="50" charset="0"/>
              </a:rPr>
              <a:t>When you want a property to have differing data types, subclassing is not the answer. Instead, Kotlin provides something called generic types that allow you to have a single property that can have differing data types, depending on the specific use case</a:t>
            </a:r>
            <a:endParaRPr lang="en-US" sz="1800" dirty="0">
              <a:latin typeface="Galano Grotesque" panose="00000500000000000000" pitchFamily="50" charset="0"/>
            </a:endParaRPr>
          </a:p>
        </p:txBody>
      </p:sp>
      <p:sp>
        <p:nvSpPr>
          <p:cNvPr id="4" name="Rectangle 3">
            <a:extLst>
              <a:ext uri="{FF2B5EF4-FFF2-40B4-BE49-F238E27FC236}">
                <a16:creationId xmlns:a16="http://schemas.microsoft.com/office/drawing/2014/main" id="{34D102B0-AFFE-11D2-591F-B4256F4873E3}"/>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0BF3558B-6E6D-D897-4972-FCB51B39783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FF6CBA10-EA2D-75B4-9C19-00DBB5E4A0C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7E1EF571-90CE-15E7-F42A-351F13A62A1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767C531A-925F-9BA3-D23A-6DC389807CE2}"/>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2DBDD75D-16D9-A5FD-87F2-615C2F1031A8}"/>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D052E2B9-DFD7-4ADC-3352-732FF6A1A6A4}"/>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A8AFDF0E-2B55-3212-FB58-A5D9971E1EDE}"/>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9BE77953-A828-DBDD-403B-090514488C0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35417515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8ED8B-A891-860F-1D3B-96B460867B81}"/>
              </a:ext>
            </a:extLst>
          </p:cNvPr>
          <p:cNvSpPr>
            <a:spLocks noGrp="1"/>
          </p:cNvSpPr>
          <p:nvPr>
            <p:ph type="title"/>
          </p:nvPr>
        </p:nvSpPr>
        <p:spPr>
          <a:xfrm>
            <a:off x="838200" y="989379"/>
            <a:ext cx="10515600" cy="1325563"/>
          </a:xfrm>
        </p:spPr>
        <p:txBody>
          <a:bodyPr>
            <a:normAutofit/>
          </a:bodyPr>
          <a:lstStyle/>
          <a:p>
            <a:r>
              <a:rPr lang="en-US" sz="3200" b="0" i="0" u="none" strike="noStrike" dirty="0">
                <a:solidFill>
                  <a:srgbClr val="000000"/>
                </a:solidFill>
                <a:effectLst/>
                <a:latin typeface="Galano Grotesque Medium"/>
              </a:rPr>
              <a:t>What is a generic data type?</a:t>
            </a:r>
            <a:endParaRPr lang="en-US" sz="3200" dirty="0">
              <a:latin typeface="Galano Grotesque Medium"/>
            </a:endParaRPr>
          </a:p>
        </p:txBody>
      </p:sp>
      <p:sp>
        <p:nvSpPr>
          <p:cNvPr id="3" name="Content Placeholder 2">
            <a:extLst>
              <a:ext uri="{FF2B5EF4-FFF2-40B4-BE49-F238E27FC236}">
                <a16:creationId xmlns:a16="http://schemas.microsoft.com/office/drawing/2014/main" id="{8EC6A896-08AA-ED3C-F59D-2BF6657CD507}"/>
              </a:ext>
            </a:extLst>
          </p:cNvPr>
          <p:cNvSpPr>
            <a:spLocks noGrp="1"/>
          </p:cNvSpPr>
          <p:nvPr>
            <p:ph idx="1"/>
          </p:nvPr>
        </p:nvSpPr>
        <p:spPr>
          <a:xfrm>
            <a:off x="838200" y="2070376"/>
            <a:ext cx="10515600" cy="2774185"/>
          </a:xfrm>
        </p:spPr>
        <p:txBody>
          <a:bodyPr>
            <a:noAutofit/>
          </a:bodyPr>
          <a:lstStyle/>
          <a:p>
            <a:pPr marL="0" indent="0"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Generic types, or generics for short, allow a data type, such as a class, to specify an unknown placeholder data type that can be used with its properties and methods. </a:t>
            </a:r>
            <a:endParaRPr lang="en-US" sz="1800" b="0" dirty="0">
              <a:effectLst/>
              <a:latin typeface="Galano Grotesque" panose="00000500000000000000" pitchFamily="50" charset="0"/>
            </a:endParaRPr>
          </a:p>
          <a:p>
            <a:pPr marL="0" indent="0" rtl="0">
              <a:lnSpc>
                <a:spcPct val="150000"/>
              </a:lnSpc>
              <a:spcBef>
                <a:spcPts val="0"/>
              </a:spcBef>
              <a:spcAft>
                <a:spcPts val="0"/>
              </a:spcAft>
              <a:buNone/>
            </a:pPr>
            <a:br>
              <a:rPr lang="en-US" sz="1800" b="0" dirty="0">
                <a:effectLst/>
                <a:latin typeface="Galano Grotesque" panose="00000500000000000000" pitchFamily="50" charset="0"/>
              </a:rPr>
            </a:br>
            <a:r>
              <a:rPr lang="en-US" sz="1800" b="0" i="0" u="none" strike="noStrike" dirty="0">
                <a:solidFill>
                  <a:srgbClr val="000000"/>
                </a:solidFill>
                <a:effectLst/>
                <a:latin typeface="Galano Grotesque" panose="00000500000000000000" pitchFamily="50" charset="0"/>
              </a:rPr>
              <a:t>The syntax for defining a generic type for a class is shown below:</a:t>
            </a:r>
            <a:br>
              <a:rPr lang="en-US" sz="1800" dirty="0">
                <a:latin typeface="Galano Grotesque" panose="00000500000000000000" pitchFamily="50" charset="0"/>
              </a:rPr>
            </a:br>
            <a:endParaRPr lang="en-US" sz="1800" dirty="0">
              <a:latin typeface="Galano Grotesque" panose="00000500000000000000" pitchFamily="50" charset="0"/>
            </a:endParaRPr>
          </a:p>
        </p:txBody>
      </p:sp>
      <p:pic>
        <p:nvPicPr>
          <p:cNvPr id="2050" name="Picture 2">
            <a:extLst>
              <a:ext uri="{FF2B5EF4-FFF2-40B4-BE49-F238E27FC236}">
                <a16:creationId xmlns:a16="http://schemas.microsoft.com/office/drawing/2014/main" id="{E632748D-2E1F-2899-6DC6-F0EFBCEC43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068273"/>
            <a:ext cx="5734050" cy="155257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DE1ABD1-A2EA-0324-1FE5-12E3ECB8707F}"/>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4BE0C9F8-FD37-E52F-215E-5070D5E4BF4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37A07BB2-E978-8663-A062-31A3619A41C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64B54A02-398A-DD29-199F-592095EF819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D2AA5BDF-78BD-1AF3-4431-D8BDCBE558D2}"/>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2F68861C-42E8-D76E-BF56-4733A08A6BFA}"/>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B1E5AF8C-8349-1A3B-B534-E624949F0501}"/>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ECA6A615-122E-3832-E066-CF5F871E6F05}"/>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E86C17CE-9F57-D18C-5C95-82E52878836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3287432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04EA6-21D3-2F16-C6C4-7346365A4630}"/>
              </a:ext>
            </a:extLst>
          </p:cNvPr>
          <p:cNvSpPr>
            <a:spLocks noGrp="1"/>
          </p:cNvSpPr>
          <p:nvPr>
            <p:ph type="title"/>
          </p:nvPr>
        </p:nvSpPr>
        <p:spPr>
          <a:xfrm>
            <a:off x="838200" y="875078"/>
            <a:ext cx="10515600" cy="2245678"/>
          </a:xfrm>
        </p:spPr>
        <p:txBody>
          <a:bodyPr/>
          <a:lstStyle/>
          <a:p>
            <a:pPr>
              <a:lnSpc>
                <a:spcPct val="150000"/>
              </a:lnSpc>
            </a:pPr>
            <a:r>
              <a:rPr lang="en-US" sz="1800" b="0" i="0" u="none" strike="noStrike" dirty="0">
                <a:solidFill>
                  <a:srgbClr val="000000"/>
                </a:solidFill>
                <a:effectLst/>
                <a:latin typeface="Galano Grotesque" panose="00000500000000000000" pitchFamily="50" charset="0"/>
              </a:rPr>
              <a:t>How would your class ultimately know which data type to use? The data type that the generic type uses is passed as a parameter in angle brackets when you instantiate the class.</a:t>
            </a:r>
            <a:endParaRPr lang="en-US" dirty="0">
              <a:latin typeface="Galano Grotesque" panose="00000500000000000000" pitchFamily="50" charset="0"/>
            </a:endParaRPr>
          </a:p>
        </p:txBody>
      </p:sp>
      <p:pic>
        <p:nvPicPr>
          <p:cNvPr id="3074" name="Picture 2">
            <a:extLst>
              <a:ext uri="{FF2B5EF4-FFF2-40B4-BE49-F238E27FC236}">
                <a16:creationId xmlns:a16="http://schemas.microsoft.com/office/drawing/2014/main" id="{15331F5C-B4C1-AB5C-FB21-66774C7D8D6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2792343"/>
            <a:ext cx="10515600" cy="8741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CE5880B-5C41-368C-0339-0A7A19A6B40B}"/>
              </a:ext>
            </a:extLst>
          </p:cNvPr>
          <p:cNvSpPr txBox="1"/>
          <p:nvPr/>
        </p:nvSpPr>
        <p:spPr>
          <a:xfrm>
            <a:off x="838201" y="3927540"/>
            <a:ext cx="10257691" cy="1304203"/>
          </a:xfrm>
          <a:prstGeom prst="rect">
            <a:avLst/>
          </a:prstGeom>
          <a:noFill/>
        </p:spPr>
        <p:txBody>
          <a:bodyPr wrap="square">
            <a:spAutoFit/>
          </a:bodyPr>
          <a:lstStyle/>
          <a:p>
            <a:pPr>
              <a:lnSpc>
                <a:spcPct val="150000"/>
              </a:lnSpc>
            </a:pPr>
            <a:r>
              <a:rPr lang="en-US" sz="1800" b="0" i="0" u="none" strike="noStrike" dirty="0">
                <a:solidFill>
                  <a:srgbClr val="212124"/>
                </a:solidFill>
                <a:effectLst/>
                <a:latin typeface="Galano Grotesque" panose="00000500000000000000" pitchFamily="50" charset="0"/>
              </a:rPr>
              <a:t>Note: The generic types passed in when instantiating a class are also called "parameters", although they're part of a separate parameter list than the property values placed inside the parentheses</a:t>
            </a:r>
            <a:endParaRPr lang="en-US" dirty="0">
              <a:latin typeface="Galano Grotesque" panose="00000500000000000000" pitchFamily="50" charset="0"/>
            </a:endParaRPr>
          </a:p>
        </p:txBody>
      </p:sp>
      <p:sp>
        <p:nvSpPr>
          <p:cNvPr id="4" name="Rectangle 3">
            <a:extLst>
              <a:ext uri="{FF2B5EF4-FFF2-40B4-BE49-F238E27FC236}">
                <a16:creationId xmlns:a16="http://schemas.microsoft.com/office/drawing/2014/main" id="{19EECD8D-8C2B-E7FE-CEDA-611CE619372B}"/>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FA5DE9E5-8DAC-ECDB-4503-63ABA7D1D4D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19120EB4-1E9D-96AC-81DB-D935632EC3B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08F70A0B-9FB9-B0E4-EB20-A4708D59B65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873D3A3B-2497-2F79-F18A-726672015AAE}"/>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1D0EF304-2E45-FF89-A358-C74C859471CE}"/>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26B55796-48C5-29A4-5B5C-826BA0A70958}"/>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2C59AC51-D74D-B450-569F-B07D77E0D9DC}"/>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5AED3533-E9D3-114E-71DD-C4513F72B6E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1399496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5D9FF5D8-674F-DE91-E9A1-D95422F9B0E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81629" y="1253331"/>
            <a:ext cx="8428741" cy="435133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EF4880D-B296-5D5E-72E9-45A8FE9A12F5}"/>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5" name="Graphic 4">
            <a:extLst>
              <a:ext uri="{FF2B5EF4-FFF2-40B4-BE49-F238E27FC236}">
                <a16:creationId xmlns:a16="http://schemas.microsoft.com/office/drawing/2014/main" id="{6076503B-055F-5521-29B5-4143613E6EF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7" name="Graphic 6">
            <a:extLst>
              <a:ext uri="{FF2B5EF4-FFF2-40B4-BE49-F238E27FC236}">
                <a16:creationId xmlns:a16="http://schemas.microsoft.com/office/drawing/2014/main" id="{7599535E-D1EB-E0CC-34AB-CFB1CF4007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9" name="Graphic 8">
            <a:extLst>
              <a:ext uri="{FF2B5EF4-FFF2-40B4-BE49-F238E27FC236}">
                <a16:creationId xmlns:a16="http://schemas.microsoft.com/office/drawing/2014/main" id="{56391746-AFEC-376E-8C0C-B5AE8EDA2A7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1" name="Rectangle 10">
            <a:extLst>
              <a:ext uri="{FF2B5EF4-FFF2-40B4-BE49-F238E27FC236}">
                <a16:creationId xmlns:a16="http://schemas.microsoft.com/office/drawing/2014/main" id="{1BED8D45-6A4F-243D-3183-574144D31700}"/>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3" name="Rectangle 12">
            <a:extLst>
              <a:ext uri="{FF2B5EF4-FFF2-40B4-BE49-F238E27FC236}">
                <a16:creationId xmlns:a16="http://schemas.microsoft.com/office/drawing/2014/main" id="{1A872A02-0C55-A108-DF66-DCFE8D28CD1B}"/>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ECD63E3F-B9C4-4A5A-1DA4-0A1DE0389BB2}"/>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9D79871E-CE04-3553-2F62-4A4B10464C9C}"/>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19" name="Graphic 18">
            <a:extLst>
              <a:ext uri="{FF2B5EF4-FFF2-40B4-BE49-F238E27FC236}">
                <a16:creationId xmlns:a16="http://schemas.microsoft.com/office/drawing/2014/main" id="{17E5A554-DBBF-1C88-BB2D-40FA9CA006C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29526748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5ED01-6C94-CCB4-E96D-B54365EE31F4}"/>
              </a:ext>
            </a:extLst>
          </p:cNvPr>
          <p:cNvSpPr>
            <a:spLocks noGrp="1"/>
          </p:cNvSpPr>
          <p:nvPr>
            <p:ph type="title"/>
          </p:nvPr>
        </p:nvSpPr>
        <p:spPr>
          <a:xfrm>
            <a:off x="838200" y="1734362"/>
            <a:ext cx="10515600" cy="785249"/>
          </a:xfrm>
        </p:spPr>
        <p:txBody>
          <a:bodyPr>
            <a:normAutofit/>
          </a:bodyPr>
          <a:lstStyle/>
          <a:p>
            <a:r>
              <a:rPr lang="en-US" sz="3200" b="0" i="0" u="none" strike="noStrike" dirty="0">
                <a:solidFill>
                  <a:srgbClr val="000000"/>
                </a:solidFill>
                <a:effectLst/>
                <a:latin typeface="Galano Grotesque Medium"/>
              </a:rPr>
              <a:t>Use an enum class</a:t>
            </a:r>
            <a:endParaRPr lang="en-US" sz="3200" dirty="0">
              <a:latin typeface="Galano Grotesque Medium"/>
            </a:endParaRPr>
          </a:p>
        </p:txBody>
      </p:sp>
      <p:sp>
        <p:nvSpPr>
          <p:cNvPr id="3" name="Content Placeholder 2">
            <a:extLst>
              <a:ext uri="{FF2B5EF4-FFF2-40B4-BE49-F238E27FC236}">
                <a16:creationId xmlns:a16="http://schemas.microsoft.com/office/drawing/2014/main" id="{B0164411-92A7-89F1-270F-7BAD7CD05C9B}"/>
              </a:ext>
            </a:extLst>
          </p:cNvPr>
          <p:cNvSpPr>
            <a:spLocks noGrp="1"/>
          </p:cNvSpPr>
          <p:nvPr>
            <p:ph idx="1"/>
          </p:nvPr>
        </p:nvSpPr>
        <p:spPr>
          <a:xfrm>
            <a:off x="838200" y="2705297"/>
            <a:ext cx="10515600" cy="2180492"/>
          </a:xfrm>
        </p:spPr>
        <p:txBody>
          <a:bodyPr>
            <a:normAutofit/>
          </a:bodyPr>
          <a:lstStyle/>
          <a:p>
            <a:pPr marL="0" indent="0" rtl="0">
              <a:lnSpc>
                <a:spcPct val="150000"/>
              </a:lnSpc>
              <a:spcBef>
                <a:spcPts val="0"/>
              </a:spcBef>
              <a:spcAft>
                <a:spcPts val="0"/>
              </a:spcAft>
              <a:buNone/>
            </a:pPr>
            <a:r>
              <a:rPr lang="en-US" sz="1600" b="0" i="0" u="none" strike="noStrike" dirty="0">
                <a:solidFill>
                  <a:srgbClr val="000000"/>
                </a:solidFill>
                <a:effectLst/>
                <a:latin typeface="Galano Grotesque" panose="00000500000000000000" pitchFamily="50" charset="0"/>
              </a:rPr>
              <a:t>An enum class is used to create types with a limited set of possible values. </a:t>
            </a:r>
            <a:endParaRPr lang="en-US" sz="1600" b="0" dirty="0">
              <a:effectLst/>
              <a:latin typeface="Galano Grotesque" panose="00000500000000000000" pitchFamily="50" charset="0"/>
            </a:endParaRPr>
          </a:p>
          <a:p>
            <a:pPr marL="0" indent="0" rtl="0">
              <a:lnSpc>
                <a:spcPct val="150000"/>
              </a:lnSpc>
              <a:spcBef>
                <a:spcPts val="0"/>
              </a:spcBef>
              <a:spcAft>
                <a:spcPts val="0"/>
              </a:spcAft>
              <a:buNone/>
            </a:pPr>
            <a:br>
              <a:rPr lang="en-US" sz="1600" b="0" dirty="0">
                <a:effectLst/>
                <a:latin typeface="Galano Grotesque" panose="00000500000000000000" pitchFamily="50" charset="0"/>
              </a:rPr>
            </a:br>
            <a:r>
              <a:rPr lang="en-US" sz="1600" b="0" i="0" u="none" strike="noStrike" dirty="0">
                <a:solidFill>
                  <a:srgbClr val="000000"/>
                </a:solidFill>
                <a:effectLst/>
                <a:latin typeface="Galano Grotesque" panose="00000500000000000000" pitchFamily="50" charset="0"/>
              </a:rPr>
              <a:t>In the real world, for example, the four cardinal directions—north, south, east, and west—could be represented by an enum class. There's no need, and the code shouldn't allow, for the use of any additional directions.</a:t>
            </a:r>
            <a:endParaRPr lang="en-US" sz="1600" dirty="0">
              <a:latin typeface="Galano Grotesque" panose="00000500000000000000" pitchFamily="50" charset="0"/>
            </a:endParaRPr>
          </a:p>
        </p:txBody>
      </p:sp>
      <p:sp>
        <p:nvSpPr>
          <p:cNvPr id="5" name="Rectangle 4">
            <a:extLst>
              <a:ext uri="{FF2B5EF4-FFF2-40B4-BE49-F238E27FC236}">
                <a16:creationId xmlns:a16="http://schemas.microsoft.com/office/drawing/2014/main" id="{CEBD2F31-A9D7-F3F1-8ADF-5B52B53573AF}"/>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B26D17C1-8B9F-3072-15DC-757B61C450F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866040C3-2D99-354F-F881-073391ED5D9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06C356D8-E172-6BA6-4141-1F4FBA3D030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CE195A11-BA90-480F-D1F4-DD12BDE5FFF2}"/>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1AA50C7F-DE58-5CF0-5A5A-E6D145F8120D}"/>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0A22E387-CC26-B88A-56D7-E53641FED915}"/>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629851A0-63CE-42EB-0B12-F04887909C96}"/>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A981DC03-2B43-EBC7-126F-22817E21955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894038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6674B-A07A-1EB2-BBFB-A33F152BA74D}"/>
              </a:ext>
            </a:extLst>
          </p:cNvPr>
          <p:cNvSpPr>
            <a:spLocks noGrp="1"/>
          </p:cNvSpPr>
          <p:nvPr>
            <p:ph type="title"/>
          </p:nvPr>
        </p:nvSpPr>
        <p:spPr>
          <a:xfrm>
            <a:off x="838200" y="1161721"/>
            <a:ext cx="10515600" cy="618101"/>
          </a:xfrm>
        </p:spPr>
        <p:txBody>
          <a:bodyPr>
            <a:normAutofit/>
          </a:bodyPr>
          <a:lstStyle/>
          <a:p>
            <a:pPr rtl="0">
              <a:spcBef>
                <a:spcPts val="0"/>
              </a:spcBef>
              <a:spcAft>
                <a:spcPts val="0"/>
              </a:spcAft>
            </a:pPr>
            <a:r>
              <a:rPr lang="en-US" sz="3200" b="0" i="0" u="none" strike="noStrike" dirty="0">
                <a:solidFill>
                  <a:srgbClr val="000000"/>
                </a:solidFill>
                <a:effectLst/>
                <a:latin typeface="Galano Grotesque Medium"/>
              </a:rPr>
              <a:t>The syntax for an enum class is shown below.</a:t>
            </a:r>
            <a:endParaRPr lang="en-US" sz="3200" dirty="0">
              <a:latin typeface="Galano Grotesque Medium"/>
            </a:endParaRPr>
          </a:p>
        </p:txBody>
      </p:sp>
      <p:pic>
        <p:nvPicPr>
          <p:cNvPr id="5122" name="Picture 2">
            <a:extLst>
              <a:ext uri="{FF2B5EF4-FFF2-40B4-BE49-F238E27FC236}">
                <a16:creationId xmlns:a16="http://schemas.microsoft.com/office/drawing/2014/main" id="{BC8FE793-307C-AECB-4C28-18A49644F0AB}"/>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5486" t="8659" r="4387" b="10673"/>
          <a:stretch/>
        </p:blipFill>
        <p:spPr bwMode="auto">
          <a:xfrm>
            <a:off x="1013290" y="2079332"/>
            <a:ext cx="7246374" cy="351011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56C4A26-402C-4395-BB2F-0788637E3678}"/>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6" name="Graphic 5">
            <a:extLst>
              <a:ext uri="{FF2B5EF4-FFF2-40B4-BE49-F238E27FC236}">
                <a16:creationId xmlns:a16="http://schemas.microsoft.com/office/drawing/2014/main" id="{38CA78C9-6CDC-E455-3580-C5F8E178DF4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8" name="Graphic 7">
            <a:extLst>
              <a:ext uri="{FF2B5EF4-FFF2-40B4-BE49-F238E27FC236}">
                <a16:creationId xmlns:a16="http://schemas.microsoft.com/office/drawing/2014/main" id="{188CE575-DA32-0C82-2374-74D6F18B7A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0" name="Graphic 9">
            <a:extLst>
              <a:ext uri="{FF2B5EF4-FFF2-40B4-BE49-F238E27FC236}">
                <a16:creationId xmlns:a16="http://schemas.microsoft.com/office/drawing/2014/main" id="{659ACBD9-F9C2-021A-640F-80766B24E4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2" name="Rectangle 11">
            <a:extLst>
              <a:ext uri="{FF2B5EF4-FFF2-40B4-BE49-F238E27FC236}">
                <a16:creationId xmlns:a16="http://schemas.microsoft.com/office/drawing/2014/main" id="{9ECDA371-6925-54E4-EBB9-7A8F0F0F45F6}"/>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4" name="Rectangle 13">
            <a:extLst>
              <a:ext uri="{FF2B5EF4-FFF2-40B4-BE49-F238E27FC236}">
                <a16:creationId xmlns:a16="http://schemas.microsoft.com/office/drawing/2014/main" id="{0557462C-98B8-384E-8B87-E3AE51765823}"/>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6" name="Rectangle 15">
            <a:extLst>
              <a:ext uri="{FF2B5EF4-FFF2-40B4-BE49-F238E27FC236}">
                <a16:creationId xmlns:a16="http://schemas.microsoft.com/office/drawing/2014/main" id="{94B66166-77B2-36D9-FD34-F777C05F9FF3}"/>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8" name="Rectangle 17">
            <a:extLst>
              <a:ext uri="{FF2B5EF4-FFF2-40B4-BE49-F238E27FC236}">
                <a16:creationId xmlns:a16="http://schemas.microsoft.com/office/drawing/2014/main" id="{4B931FFB-DFEB-7F91-FF75-512E6E5E55ED}"/>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0" name="Graphic 19">
            <a:extLst>
              <a:ext uri="{FF2B5EF4-FFF2-40B4-BE49-F238E27FC236}">
                <a16:creationId xmlns:a16="http://schemas.microsoft.com/office/drawing/2014/main" id="{0161A41E-524A-A9A9-C734-E9CD830E53F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38772997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5" name="Graphic 4">
            <a:extLst>
              <a:ext uri="{FF2B5EF4-FFF2-40B4-BE49-F238E27FC236}">
                <a16:creationId xmlns:a16="http://schemas.microsoft.com/office/drawing/2014/main" id="{F0F3FFA5-48CC-2973-539C-DE4A3E36070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0579132" flipH="1">
            <a:off x="6810835" y="5441151"/>
            <a:ext cx="416410" cy="638496"/>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20868">
            <a:off x="4972685" y="5443066"/>
            <a:ext cx="416410" cy="638496"/>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160423"/>
            <a:ext cx="1582359" cy="24984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61462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34879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61462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34879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99469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 advClick="0" advTm="0">
        <p159:morph option="byObject"/>
      </p:transition>
    </mc:Choice>
    <mc:Fallback xmlns="">
      <p:transition advClick="0" advTm="0">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5CD76-2C5F-F165-9ECB-CDFA73E4C29E}"/>
              </a:ext>
            </a:extLst>
          </p:cNvPr>
          <p:cNvSpPr>
            <a:spLocks noGrp="1"/>
          </p:cNvSpPr>
          <p:nvPr>
            <p:ph type="title"/>
          </p:nvPr>
        </p:nvSpPr>
        <p:spPr>
          <a:xfrm>
            <a:off x="838200" y="577275"/>
            <a:ext cx="10515600" cy="2644878"/>
          </a:xfrm>
        </p:spPr>
        <p:txBody>
          <a:bodyPr>
            <a:normAutofit/>
          </a:bodyPr>
          <a:lstStyle/>
          <a:p>
            <a:pPr rtl="0">
              <a:lnSpc>
                <a:spcPct val="150000"/>
              </a:lnSpc>
              <a:spcBef>
                <a:spcPts val="0"/>
              </a:spcBef>
              <a:spcAft>
                <a:spcPts val="0"/>
              </a:spcAft>
            </a:pPr>
            <a:r>
              <a:rPr lang="en-US" sz="1800" b="0" i="0" u="none" strike="noStrike" dirty="0">
                <a:solidFill>
                  <a:srgbClr val="000000"/>
                </a:solidFill>
                <a:effectLst/>
                <a:latin typeface="Galano Grotesque" panose="00000500000000000000" pitchFamily="50" charset="0"/>
              </a:rPr>
              <a:t>Each possible value of an enum is called an enum constant. Enum constants are placed inside the constructor, separated by a comma. The convention is to capitalize every letter in the constant name.</a:t>
            </a:r>
            <a:br>
              <a:rPr lang="en-US" sz="1800" b="0" i="0" u="none" strike="noStrike" dirty="0">
                <a:solidFill>
                  <a:srgbClr val="000000"/>
                </a:solidFill>
                <a:effectLst/>
                <a:latin typeface="Galano Grotesque" panose="00000500000000000000" pitchFamily="50" charset="0"/>
              </a:rPr>
            </a:br>
            <a:r>
              <a:rPr lang="en-US" sz="1800" b="0" i="0" u="none" strike="noStrike" dirty="0">
                <a:solidFill>
                  <a:srgbClr val="000000"/>
                </a:solidFill>
                <a:effectLst/>
                <a:latin typeface="Galano Grotesque" panose="00000500000000000000" pitchFamily="50" charset="0"/>
              </a:rPr>
              <a:t>You refer to enum constants using the dot operator.</a:t>
            </a:r>
            <a:endParaRPr lang="en-US" sz="1800" dirty="0">
              <a:latin typeface="Galano Grotesque" panose="00000500000000000000" pitchFamily="50" charset="0"/>
            </a:endParaRPr>
          </a:p>
        </p:txBody>
      </p:sp>
      <p:pic>
        <p:nvPicPr>
          <p:cNvPr id="6146" name="Picture 2">
            <a:extLst>
              <a:ext uri="{FF2B5EF4-FFF2-40B4-BE49-F238E27FC236}">
                <a16:creationId xmlns:a16="http://schemas.microsoft.com/office/drawing/2014/main" id="{7E783F20-B0A4-540C-A9FB-6F9C82E6FF3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5514" t="13340" r="6204" b="13587"/>
          <a:stretch/>
        </p:blipFill>
        <p:spPr bwMode="auto">
          <a:xfrm>
            <a:off x="980862" y="3061235"/>
            <a:ext cx="7551174" cy="264487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EB75671B-ACF8-6F8F-7A82-59B22FA8FFFE}"/>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6" name="Graphic 5">
            <a:extLst>
              <a:ext uri="{FF2B5EF4-FFF2-40B4-BE49-F238E27FC236}">
                <a16:creationId xmlns:a16="http://schemas.microsoft.com/office/drawing/2014/main" id="{6ADB007D-51FD-CC2B-BE6C-634834B43C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8" name="Graphic 7">
            <a:extLst>
              <a:ext uri="{FF2B5EF4-FFF2-40B4-BE49-F238E27FC236}">
                <a16:creationId xmlns:a16="http://schemas.microsoft.com/office/drawing/2014/main" id="{F732C70B-2417-CA5E-5179-27BCBC767F6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0" name="Graphic 9">
            <a:extLst>
              <a:ext uri="{FF2B5EF4-FFF2-40B4-BE49-F238E27FC236}">
                <a16:creationId xmlns:a16="http://schemas.microsoft.com/office/drawing/2014/main" id="{BD655955-699A-77EC-56A1-6C07E20672B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2" name="Rectangle 11">
            <a:extLst>
              <a:ext uri="{FF2B5EF4-FFF2-40B4-BE49-F238E27FC236}">
                <a16:creationId xmlns:a16="http://schemas.microsoft.com/office/drawing/2014/main" id="{D377F13C-232B-9F5D-7304-1AAD1087F189}"/>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4" name="Rectangle 13">
            <a:extLst>
              <a:ext uri="{FF2B5EF4-FFF2-40B4-BE49-F238E27FC236}">
                <a16:creationId xmlns:a16="http://schemas.microsoft.com/office/drawing/2014/main" id="{90CB75BB-13A9-2AD4-8D10-9E200D95DDA0}"/>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6" name="Rectangle 15">
            <a:extLst>
              <a:ext uri="{FF2B5EF4-FFF2-40B4-BE49-F238E27FC236}">
                <a16:creationId xmlns:a16="http://schemas.microsoft.com/office/drawing/2014/main" id="{860FE4B1-A8B4-E8EE-9E93-644DB9B6F789}"/>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8" name="Rectangle 17">
            <a:extLst>
              <a:ext uri="{FF2B5EF4-FFF2-40B4-BE49-F238E27FC236}">
                <a16:creationId xmlns:a16="http://schemas.microsoft.com/office/drawing/2014/main" id="{8C0DAAC0-B0BD-6628-8A3F-C6A1A524A71F}"/>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0" name="Graphic 19">
            <a:extLst>
              <a:ext uri="{FF2B5EF4-FFF2-40B4-BE49-F238E27FC236}">
                <a16:creationId xmlns:a16="http://schemas.microsoft.com/office/drawing/2014/main" id="{FB5052D6-5FFD-2AC7-4498-646B77C8B28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401385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89ACEEFD-8558-CAD2-6498-59518E379F6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30450" y="1253331"/>
            <a:ext cx="7229637" cy="435133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4AD1F57C-1084-74E6-84DE-6D9D4BE4F83C}"/>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5" name="Graphic 4">
            <a:extLst>
              <a:ext uri="{FF2B5EF4-FFF2-40B4-BE49-F238E27FC236}">
                <a16:creationId xmlns:a16="http://schemas.microsoft.com/office/drawing/2014/main" id="{FA732FDC-E085-4041-06BC-F4DAF853C0D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7" name="Graphic 6">
            <a:extLst>
              <a:ext uri="{FF2B5EF4-FFF2-40B4-BE49-F238E27FC236}">
                <a16:creationId xmlns:a16="http://schemas.microsoft.com/office/drawing/2014/main" id="{423BC97C-3183-C28D-5CD3-ED0CBE48736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9" name="Graphic 8">
            <a:extLst>
              <a:ext uri="{FF2B5EF4-FFF2-40B4-BE49-F238E27FC236}">
                <a16:creationId xmlns:a16="http://schemas.microsoft.com/office/drawing/2014/main" id="{0CC99E65-62F1-1174-F7C2-875C473476F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1" name="Rectangle 10">
            <a:extLst>
              <a:ext uri="{FF2B5EF4-FFF2-40B4-BE49-F238E27FC236}">
                <a16:creationId xmlns:a16="http://schemas.microsoft.com/office/drawing/2014/main" id="{2796D68A-5B70-EA1B-FD8B-DE4C373A1572}"/>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3" name="Rectangle 12">
            <a:extLst>
              <a:ext uri="{FF2B5EF4-FFF2-40B4-BE49-F238E27FC236}">
                <a16:creationId xmlns:a16="http://schemas.microsoft.com/office/drawing/2014/main" id="{86214DE9-CFD9-E20C-C4D1-CC002D497DB2}"/>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2AEBF98A-A945-3C5F-7DFC-F06821B219C9}"/>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47C2FA52-A68B-8E08-5783-4800A9E678A5}"/>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19" name="Graphic 18">
            <a:extLst>
              <a:ext uri="{FF2B5EF4-FFF2-40B4-BE49-F238E27FC236}">
                <a16:creationId xmlns:a16="http://schemas.microsoft.com/office/drawing/2014/main" id="{56217E10-B7E9-1DB5-6059-38E9FCDCBB9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6698853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37CD5-F4A7-77F5-863C-4380FCDFF2B6}"/>
              </a:ext>
            </a:extLst>
          </p:cNvPr>
          <p:cNvSpPr>
            <a:spLocks noGrp="1"/>
          </p:cNvSpPr>
          <p:nvPr>
            <p:ph type="title"/>
          </p:nvPr>
        </p:nvSpPr>
        <p:spPr>
          <a:xfrm>
            <a:off x="838200" y="1360736"/>
            <a:ext cx="10515600" cy="1325563"/>
          </a:xfrm>
        </p:spPr>
        <p:txBody>
          <a:bodyPr>
            <a:normAutofit/>
          </a:bodyPr>
          <a:lstStyle/>
          <a:p>
            <a:pPr rtl="0">
              <a:lnSpc>
                <a:spcPct val="150000"/>
              </a:lnSpc>
              <a:spcBef>
                <a:spcPts val="0"/>
              </a:spcBef>
              <a:spcAft>
                <a:spcPts val="0"/>
              </a:spcAft>
            </a:pPr>
            <a:r>
              <a:rPr lang="en-US" sz="1800" b="0" i="0" u="none" strike="noStrike" dirty="0">
                <a:solidFill>
                  <a:srgbClr val="000000"/>
                </a:solidFill>
                <a:effectLst/>
                <a:latin typeface="Galano Grotesque" panose="00000500000000000000" pitchFamily="50" charset="0"/>
              </a:rPr>
              <a:t>It is not unusual to create classes whose main purpose is to hold data. In such classes, some standard functionality and some utility functions are often mechanically derivable from the data. In Kotlin, these are called data classes and are marked with “data”.</a:t>
            </a:r>
            <a:endParaRPr lang="en-US" dirty="0">
              <a:latin typeface="Galano Grotesque" panose="00000500000000000000" pitchFamily="50" charset="0"/>
            </a:endParaRPr>
          </a:p>
        </p:txBody>
      </p:sp>
      <p:sp>
        <p:nvSpPr>
          <p:cNvPr id="5" name="TextBox 4">
            <a:extLst>
              <a:ext uri="{FF2B5EF4-FFF2-40B4-BE49-F238E27FC236}">
                <a16:creationId xmlns:a16="http://schemas.microsoft.com/office/drawing/2014/main" id="{05ABEC72-D0B1-5C38-35F0-51E3D495028E}"/>
              </a:ext>
            </a:extLst>
          </p:cNvPr>
          <p:cNvSpPr txBox="1"/>
          <p:nvPr/>
        </p:nvSpPr>
        <p:spPr>
          <a:xfrm>
            <a:off x="838200" y="556022"/>
            <a:ext cx="6096000" cy="707886"/>
          </a:xfrm>
          <a:prstGeom prst="rect">
            <a:avLst/>
          </a:prstGeom>
          <a:noFill/>
        </p:spPr>
        <p:txBody>
          <a:bodyPr wrap="square">
            <a:spAutoFit/>
          </a:bodyPr>
          <a:lstStyle/>
          <a:p>
            <a:r>
              <a:rPr lang="en-US" sz="4000" b="0" i="0" u="none" strike="noStrike" dirty="0">
                <a:solidFill>
                  <a:srgbClr val="000000"/>
                </a:solidFill>
                <a:effectLst/>
                <a:latin typeface="Galano Grotesque Medium"/>
              </a:rPr>
              <a:t>Use a data class</a:t>
            </a:r>
            <a:endParaRPr lang="en-US" sz="4000" dirty="0"/>
          </a:p>
        </p:txBody>
      </p:sp>
      <p:pic>
        <p:nvPicPr>
          <p:cNvPr id="8194" name="Picture 2">
            <a:extLst>
              <a:ext uri="{FF2B5EF4-FFF2-40B4-BE49-F238E27FC236}">
                <a16:creationId xmlns:a16="http://schemas.microsoft.com/office/drawing/2014/main" id="{1F21F629-872E-CD4A-8A9B-137F7D4A0ECC}"/>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7986" t="13857" r="8129" b="13159"/>
          <a:stretch/>
        </p:blipFill>
        <p:spPr bwMode="auto">
          <a:xfrm>
            <a:off x="990600" y="2998744"/>
            <a:ext cx="5791200" cy="317582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D02B6BB-DF07-1A94-8ED3-3550B88C562E}"/>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79A153E9-9B1E-93DB-0B38-6194BB4AE8E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2BF73282-B958-2EBA-2239-0D5F11D5854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BE0A932B-5DAC-BAE8-23D9-04FE6C5BC9B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B1BFA1B2-9A16-3DA6-60A5-B5DA27256840}"/>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6D2ACCCE-845A-6EE3-45D4-932167DEE0BC}"/>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9EBAC036-E925-9198-244C-47DA095C5BB2}"/>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229171AD-166D-6024-B739-10000245E567}"/>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9F26296A-C4A5-2B47-DB72-5A2A4708D83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2697949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B9CA0-782E-64A5-84D0-D05313B75E38}"/>
              </a:ext>
            </a:extLst>
          </p:cNvPr>
          <p:cNvSpPr>
            <a:spLocks noGrp="1"/>
          </p:cNvSpPr>
          <p:nvPr>
            <p:ph idx="1"/>
          </p:nvPr>
        </p:nvSpPr>
        <p:spPr>
          <a:xfrm>
            <a:off x="838200" y="1634575"/>
            <a:ext cx="7628792" cy="3588850"/>
          </a:xfrm>
        </p:spPr>
        <p:txBody>
          <a:bodyPr>
            <a:normAutofit/>
          </a:bodyPr>
          <a:lstStyle/>
          <a:p>
            <a:pPr marL="0" indent="0" rtl="0">
              <a:lnSpc>
                <a:spcPct val="160000"/>
              </a:lnSpc>
              <a:spcBef>
                <a:spcPts val="0"/>
              </a:spcBef>
              <a:spcAft>
                <a:spcPts val="0"/>
              </a:spcAft>
              <a:buNone/>
            </a:pPr>
            <a:r>
              <a:rPr lang="en-US" sz="2400" b="0" i="0" u="none" strike="noStrike" dirty="0">
                <a:solidFill>
                  <a:srgbClr val="000000"/>
                </a:solidFill>
                <a:effectLst/>
                <a:latin typeface="Galano Grotesque Medium"/>
              </a:rPr>
              <a:t>When a class is defined as a data class, the following methods are implemented.</a:t>
            </a:r>
            <a:endParaRPr lang="en-US" sz="2400" b="0" dirty="0">
              <a:effectLst/>
              <a:latin typeface="Galano Grotesque Medium"/>
            </a:endParaRPr>
          </a:p>
          <a:p>
            <a:pPr rtl="0" fontAlgn="base">
              <a:lnSpc>
                <a:spcPct val="160000"/>
              </a:lnSpc>
              <a:spcBef>
                <a:spcPts val="0"/>
              </a:spcBef>
              <a:spcAft>
                <a:spcPts val="0"/>
              </a:spcAft>
              <a:buFont typeface="Arial" panose="020B0604020202020204" pitchFamily="34" charset="0"/>
              <a:buChar char="•"/>
            </a:pPr>
            <a:r>
              <a:rPr lang="en-US" sz="1600" b="0" i="0" u="none" strike="noStrike" dirty="0">
                <a:solidFill>
                  <a:srgbClr val="000000"/>
                </a:solidFill>
                <a:effectLst/>
                <a:latin typeface="Galano Grotesque Medium"/>
              </a:rPr>
              <a:t>equals()</a:t>
            </a:r>
          </a:p>
          <a:p>
            <a:pPr rtl="0" fontAlgn="base">
              <a:lnSpc>
                <a:spcPct val="160000"/>
              </a:lnSpc>
              <a:spcBef>
                <a:spcPts val="0"/>
              </a:spcBef>
              <a:spcAft>
                <a:spcPts val="0"/>
              </a:spcAft>
              <a:buFont typeface="Arial" panose="020B0604020202020204" pitchFamily="34" charset="0"/>
              <a:buChar char="•"/>
            </a:pPr>
            <a:r>
              <a:rPr lang="en-US" sz="1600" b="0" i="0" u="none" strike="noStrike" dirty="0" err="1">
                <a:solidFill>
                  <a:srgbClr val="000000"/>
                </a:solidFill>
                <a:effectLst/>
                <a:latin typeface="Galano Grotesque Medium"/>
              </a:rPr>
              <a:t>hashcode</a:t>
            </a:r>
            <a:r>
              <a:rPr lang="en-US" sz="1600" b="0" i="0" u="none" strike="noStrike" dirty="0">
                <a:solidFill>
                  <a:srgbClr val="000000"/>
                </a:solidFill>
                <a:effectLst/>
                <a:latin typeface="Galano Grotesque Medium"/>
              </a:rPr>
              <a:t>()</a:t>
            </a:r>
          </a:p>
          <a:p>
            <a:pPr rtl="0" fontAlgn="base">
              <a:lnSpc>
                <a:spcPct val="160000"/>
              </a:lnSpc>
              <a:spcBef>
                <a:spcPts val="0"/>
              </a:spcBef>
              <a:spcAft>
                <a:spcPts val="0"/>
              </a:spcAft>
              <a:buFont typeface="Arial" panose="020B0604020202020204" pitchFamily="34" charset="0"/>
              <a:buChar char="•"/>
            </a:pPr>
            <a:r>
              <a:rPr lang="en-US" sz="1600" b="0" i="0" u="none" strike="noStrike" dirty="0" err="1">
                <a:solidFill>
                  <a:srgbClr val="000000"/>
                </a:solidFill>
                <a:effectLst/>
                <a:latin typeface="Galano Grotesque Medium"/>
              </a:rPr>
              <a:t>toString</a:t>
            </a:r>
            <a:r>
              <a:rPr lang="en-US" sz="1600" b="0" i="0" u="none" strike="noStrike" dirty="0">
                <a:solidFill>
                  <a:srgbClr val="000000"/>
                </a:solidFill>
                <a:effectLst/>
                <a:latin typeface="Galano Grotesque Medium"/>
              </a:rPr>
              <a:t>()</a:t>
            </a:r>
          </a:p>
          <a:p>
            <a:pPr rtl="0" fontAlgn="base">
              <a:lnSpc>
                <a:spcPct val="160000"/>
              </a:lnSpc>
              <a:spcBef>
                <a:spcPts val="0"/>
              </a:spcBef>
              <a:spcAft>
                <a:spcPts val="0"/>
              </a:spcAft>
              <a:buFont typeface="Arial" panose="020B0604020202020204" pitchFamily="34" charset="0"/>
              <a:buChar char="•"/>
            </a:pPr>
            <a:r>
              <a:rPr lang="en-US" sz="1600" b="0" i="0" u="none" strike="noStrike" dirty="0" err="1">
                <a:solidFill>
                  <a:srgbClr val="000000"/>
                </a:solidFill>
                <a:effectLst/>
                <a:latin typeface="Galano Grotesque Medium"/>
              </a:rPr>
              <a:t>componentN</a:t>
            </a:r>
            <a:r>
              <a:rPr lang="en-US" sz="1600" b="0" i="0" u="none" strike="noStrike" dirty="0">
                <a:solidFill>
                  <a:srgbClr val="000000"/>
                </a:solidFill>
                <a:effectLst/>
                <a:latin typeface="Galano Grotesque Medium"/>
              </a:rPr>
              <a:t>()</a:t>
            </a:r>
          </a:p>
          <a:p>
            <a:pPr rtl="0" fontAlgn="base">
              <a:lnSpc>
                <a:spcPct val="160000"/>
              </a:lnSpc>
              <a:spcBef>
                <a:spcPts val="0"/>
              </a:spcBef>
              <a:spcAft>
                <a:spcPts val="0"/>
              </a:spcAft>
              <a:buFont typeface="Arial" panose="020B0604020202020204" pitchFamily="34" charset="0"/>
              <a:buChar char="•"/>
            </a:pPr>
            <a:r>
              <a:rPr lang="en-US" sz="1600" b="0" i="0" u="none" strike="noStrike" dirty="0">
                <a:solidFill>
                  <a:srgbClr val="000000"/>
                </a:solidFill>
                <a:effectLst/>
                <a:latin typeface="Galano Grotesque Medium"/>
              </a:rPr>
              <a:t>copy()</a:t>
            </a:r>
          </a:p>
        </p:txBody>
      </p:sp>
      <p:sp>
        <p:nvSpPr>
          <p:cNvPr id="4" name="Rectangle 3">
            <a:extLst>
              <a:ext uri="{FF2B5EF4-FFF2-40B4-BE49-F238E27FC236}">
                <a16:creationId xmlns:a16="http://schemas.microsoft.com/office/drawing/2014/main" id="{8A54D1A7-7F3F-79F7-52B3-11225B168B70}"/>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6" name="Graphic 5">
            <a:extLst>
              <a:ext uri="{FF2B5EF4-FFF2-40B4-BE49-F238E27FC236}">
                <a16:creationId xmlns:a16="http://schemas.microsoft.com/office/drawing/2014/main" id="{D65F80E5-4302-0105-7272-542855A61E3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53700" y="6385374"/>
            <a:ext cx="966944" cy="437861"/>
          </a:xfrm>
          <a:prstGeom prst="rect">
            <a:avLst/>
          </a:prstGeom>
        </p:spPr>
      </p:pic>
      <p:pic>
        <p:nvPicPr>
          <p:cNvPr id="8" name="Graphic 7">
            <a:extLst>
              <a:ext uri="{FF2B5EF4-FFF2-40B4-BE49-F238E27FC236}">
                <a16:creationId xmlns:a16="http://schemas.microsoft.com/office/drawing/2014/main" id="{DA6B653A-B4E7-69FC-5BE2-369E9A546E7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514" y="6315362"/>
            <a:ext cx="136831" cy="209809"/>
          </a:xfrm>
          <a:prstGeom prst="rect">
            <a:avLst/>
          </a:prstGeom>
        </p:spPr>
      </p:pic>
      <p:pic>
        <p:nvPicPr>
          <p:cNvPr id="10" name="Graphic 9">
            <a:extLst>
              <a:ext uri="{FF2B5EF4-FFF2-40B4-BE49-F238E27FC236}">
                <a16:creationId xmlns:a16="http://schemas.microsoft.com/office/drawing/2014/main" id="{C55141E2-500B-D8D2-1E49-FB00ADBA729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272000" y="6315524"/>
            <a:ext cx="136831" cy="209809"/>
          </a:xfrm>
          <a:prstGeom prst="rect">
            <a:avLst/>
          </a:prstGeom>
        </p:spPr>
      </p:pic>
      <p:sp>
        <p:nvSpPr>
          <p:cNvPr id="12" name="Rectangle 11">
            <a:extLst>
              <a:ext uri="{FF2B5EF4-FFF2-40B4-BE49-F238E27FC236}">
                <a16:creationId xmlns:a16="http://schemas.microsoft.com/office/drawing/2014/main" id="{890E3843-2376-E68A-3B9A-C221D54BAB0E}"/>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4" name="Rectangle 13">
            <a:extLst>
              <a:ext uri="{FF2B5EF4-FFF2-40B4-BE49-F238E27FC236}">
                <a16:creationId xmlns:a16="http://schemas.microsoft.com/office/drawing/2014/main" id="{FCA29178-9DB4-8039-2564-1F77C1841B07}"/>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6" name="Rectangle 15">
            <a:extLst>
              <a:ext uri="{FF2B5EF4-FFF2-40B4-BE49-F238E27FC236}">
                <a16:creationId xmlns:a16="http://schemas.microsoft.com/office/drawing/2014/main" id="{6030461B-553A-4F9B-3916-92CB9688CEF7}"/>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8" name="Rectangle 17">
            <a:extLst>
              <a:ext uri="{FF2B5EF4-FFF2-40B4-BE49-F238E27FC236}">
                <a16:creationId xmlns:a16="http://schemas.microsoft.com/office/drawing/2014/main" id="{D1791BE9-E9E0-8645-4332-60E47318A490}"/>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0" name="Graphic 19">
            <a:extLst>
              <a:ext uri="{FF2B5EF4-FFF2-40B4-BE49-F238E27FC236}">
                <a16:creationId xmlns:a16="http://schemas.microsoft.com/office/drawing/2014/main" id="{5879EAB4-BAD2-BF57-F389-D86558EA7A7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23932432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6299C-0A67-D2D1-CAB7-B9E96831A356}"/>
              </a:ext>
            </a:extLst>
          </p:cNvPr>
          <p:cNvSpPr>
            <a:spLocks noGrp="1"/>
          </p:cNvSpPr>
          <p:nvPr>
            <p:ph type="title"/>
          </p:nvPr>
        </p:nvSpPr>
        <p:spPr>
          <a:xfrm>
            <a:off x="838200" y="584868"/>
            <a:ext cx="10515600" cy="647598"/>
          </a:xfrm>
        </p:spPr>
        <p:txBody>
          <a:bodyPr>
            <a:normAutofit/>
          </a:bodyPr>
          <a:lstStyle/>
          <a:p>
            <a:r>
              <a:rPr lang="en-US" sz="3200" b="0" i="0" u="none" strike="noStrike" dirty="0">
                <a:solidFill>
                  <a:srgbClr val="000000"/>
                </a:solidFill>
                <a:effectLst/>
                <a:latin typeface="Galano Grotesque Medium"/>
              </a:rPr>
              <a:t>Use a singleton object</a:t>
            </a:r>
            <a:endParaRPr lang="en-US" sz="3200" dirty="0">
              <a:latin typeface="Galano Grotesque Medium"/>
            </a:endParaRPr>
          </a:p>
        </p:txBody>
      </p:sp>
      <p:sp>
        <p:nvSpPr>
          <p:cNvPr id="3" name="Content Placeholder 2">
            <a:extLst>
              <a:ext uri="{FF2B5EF4-FFF2-40B4-BE49-F238E27FC236}">
                <a16:creationId xmlns:a16="http://schemas.microsoft.com/office/drawing/2014/main" id="{9B88A0CD-5EBB-2853-911A-313BE7711641}"/>
              </a:ext>
            </a:extLst>
          </p:cNvPr>
          <p:cNvSpPr>
            <a:spLocks noGrp="1"/>
          </p:cNvSpPr>
          <p:nvPr>
            <p:ph idx="1"/>
          </p:nvPr>
        </p:nvSpPr>
        <p:spPr>
          <a:xfrm>
            <a:off x="838200" y="1232466"/>
            <a:ext cx="10515600" cy="2697970"/>
          </a:xfrm>
        </p:spPr>
        <p:txBody>
          <a:bodyPr>
            <a:normAutofit/>
          </a:bodyPr>
          <a:lstStyle/>
          <a:p>
            <a:pPr marL="0" indent="0" algn="just"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A singleton is a class that can only have a single instance. Kotlin provides a special construct, called an object, that can be used to make a singleton class.</a:t>
            </a:r>
            <a:br>
              <a:rPr lang="en-US" sz="1800" b="0" dirty="0">
                <a:effectLst/>
                <a:latin typeface="Galano Grotesque" panose="00000500000000000000" pitchFamily="50" charset="0"/>
              </a:rPr>
            </a:br>
            <a:r>
              <a:rPr lang="en-US" sz="1800" b="0" i="0" u="none" strike="noStrike" dirty="0">
                <a:solidFill>
                  <a:srgbClr val="000000"/>
                </a:solidFill>
                <a:effectLst/>
                <a:latin typeface="Galano Grotesque" panose="00000500000000000000" pitchFamily="50" charset="0"/>
              </a:rPr>
              <a:t>The syntax for an object is similar to that of a class. Simply use the object keyword instead of the class keyword. A singleton object can't have a constructor as you can't create instances directly. Instead, all the properties are defined within the curly braces and are given an initial value.</a:t>
            </a:r>
            <a:endParaRPr lang="en-US" sz="1800" b="0" dirty="0">
              <a:effectLst/>
              <a:latin typeface="Galano Grotesque" panose="00000500000000000000" pitchFamily="50" charset="0"/>
            </a:endParaRPr>
          </a:p>
        </p:txBody>
      </p:sp>
      <p:pic>
        <p:nvPicPr>
          <p:cNvPr id="9218" name="Picture 2">
            <a:extLst>
              <a:ext uri="{FF2B5EF4-FFF2-40B4-BE49-F238E27FC236}">
                <a16:creationId xmlns:a16="http://schemas.microsoft.com/office/drawing/2014/main" id="{4ACDF64F-E1C7-49F7-5B4A-4ECE6BA1F3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018" t="16676" r="9018" b="16053"/>
          <a:stretch/>
        </p:blipFill>
        <p:spPr bwMode="auto">
          <a:xfrm>
            <a:off x="923759" y="3930436"/>
            <a:ext cx="4699820" cy="228108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E283DE71-E7CA-DC76-5C4C-0221FB9BB04F}"/>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FAF7920B-0C48-8AB2-CCB5-3BD1AA6E904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BBD2B53B-BC86-2F84-BC6B-B3DEA233147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2B144AE2-00F7-6EBA-6EEC-BB4FA7F66B3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7D72BEEC-48DA-BE4D-F6AF-A16A33DCECA5}"/>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3DD5F151-6B2E-B21B-6684-4A75FAC91E5E}"/>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DC285887-D948-75CF-4F9F-BA8736EF316C}"/>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40CB04C0-E4F2-676B-E4E4-67503558A723}"/>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C63A7AC6-5316-3936-3D84-91553EC20F7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36073721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3F356-EA26-0BEE-4B90-1E9BE8618814}"/>
              </a:ext>
            </a:extLst>
          </p:cNvPr>
          <p:cNvSpPr>
            <a:spLocks noGrp="1"/>
          </p:cNvSpPr>
          <p:nvPr>
            <p:ph type="title"/>
          </p:nvPr>
        </p:nvSpPr>
        <p:spPr>
          <a:xfrm>
            <a:off x="838200" y="713413"/>
            <a:ext cx="10515600" cy="1889109"/>
          </a:xfrm>
        </p:spPr>
        <p:txBody>
          <a:bodyPr>
            <a:normAutofit/>
          </a:bodyPr>
          <a:lstStyle/>
          <a:p>
            <a:pPr rtl="0">
              <a:lnSpc>
                <a:spcPct val="150000"/>
              </a:lnSpc>
              <a:spcBef>
                <a:spcPts val="0"/>
              </a:spcBef>
              <a:spcAft>
                <a:spcPts val="0"/>
              </a:spcAft>
            </a:pPr>
            <a:r>
              <a:rPr lang="en-US" sz="1800" b="0" i="0" u="none" strike="noStrike" dirty="0">
                <a:solidFill>
                  <a:srgbClr val="000000"/>
                </a:solidFill>
                <a:effectLst/>
                <a:latin typeface="Galano Grotesque" panose="00000500000000000000" pitchFamily="50" charset="0"/>
              </a:rPr>
              <a:t>For example, we'll assume there are ten total questions, and that three of them are answered so far. Add two Int properties: total with a value of 10, and answered with a value of 0.</a:t>
            </a:r>
            <a:endParaRPr lang="en-US" dirty="0">
              <a:latin typeface="Galano Grotesque" panose="00000500000000000000" pitchFamily="50" charset="0"/>
            </a:endParaRPr>
          </a:p>
        </p:txBody>
      </p:sp>
      <p:pic>
        <p:nvPicPr>
          <p:cNvPr id="10242" name="Picture 2">
            <a:extLst>
              <a:ext uri="{FF2B5EF4-FFF2-40B4-BE49-F238E27FC236}">
                <a16:creationId xmlns:a16="http://schemas.microsoft.com/office/drawing/2014/main" id="{FB1B8546-D321-EE07-F7C4-0DB1F730F481}"/>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0250" t="15890" r="9528" b="15644"/>
          <a:stretch/>
        </p:blipFill>
        <p:spPr bwMode="auto">
          <a:xfrm>
            <a:off x="967248" y="2400204"/>
            <a:ext cx="5456904" cy="297917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5269A91-1563-F3BD-82F9-AD5DFC0D4C64}"/>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6" name="Graphic 5">
            <a:extLst>
              <a:ext uri="{FF2B5EF4-FFF2-40B4-BE49-F238E27FC236}">
                <a16:creationId xmlns:a16="http://schemas.microsoft.com/office/drawing/2014/main" id="{C8E569A0-F29D-B7CF-B9D5-E66C5EBD385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8" name="Graphic 7">
            <a:extLst>
              <a:ext uri="{FF2B5EF4-FFF2-40B4-BE49-F238E27FC236}">
                <a16:creationId xmlns:a16="http://schemas.microsoft.com/office/drawing/2014/main" id="{5BAF6DAC-1BBE-C31F-70EE-4C8DDB7DBB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0" name="Graphic 9">
            <a:extLst>
              <a:ext uri="{FF2B5EF4-FFF2-40B4-BE49-F238E27FC236}">
                <a16:creationId xmlns:a16="http://schemas.microsoft.com/office/drawing/2014/main" id="{7C09A2F0-7D2F-7331-B97F-C6E3BAE715B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2" name="Rectangle 11">
            <a:extLst>
              <a:ext uri="{FF2B5EF4-FFF2-40B4-BE49-F238E27FC236}">
                <a16:creationId xmlns:a16="http://schemas.microsoft.com/office/drawing/2014/main" id="{9915279D-DA87-95A0-AAE6-E783DCA605D8}"/>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4" name="Rectangle 13">
            <a:extLst>
              <a:ext uri="{FF2B5EF4-FFF2-40B4-BE49-F238E27FC236}">
                <a16:creationId xmlns:a16="http://schemas.microsoft.com/office/drawing/2014/main" id="{FEB37CCE-1217-4539-CED9-BC65337644DC}"/>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6" name="Rectangle 15">
            <a:extLst>
              <a:ext uri="{FF2B5EF4-FFF2-40B4-BE49-F238E27FC236}">
                <a16:creationId xmlns:a16="http://schemas.microsoft.com/office/drawing/2014/main" id="{55DA47BD-28F5-319D-CF9F-C4ADD8442CB6}"/>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8" name="Rectangle 17">
            <a:extLst>
              <a:ext uri="{FF2B5EF4-FFF2-40B4-BE49-F238E27FC236}">
                <a16:creationId xmlns:a16="http://schemas.microsoft.com/office/drawing/2014/main" id="{F255F2D0-1742-2B21-965F-D1F7C0EBA7CC}"/>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0" name="Graphic 19">
            <a:extLst>
              <a:ext uri="{FF2B5EF4-FFF2-40B4-BE49-F238E27FC236}">
                <a16:creationId xmlns:a16="http://schemas.microsoft.com/office/drawing/2014/main" id="{B6EA8F28-B132-7123-0097-A9E4189378F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18897507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C03C0-4CD4-CDC1-B037-A3684973131F}"/>
              </a:ext>
            </a:extLst>
          </p:cNvPr>
          <p:cNvSpPr>
            <a:spLocks noGrp="1"/>
          </p:cNvSpPr>
          <p:nvPr>
            <p:ph type="title"/>
          </p:nvPr>
        </p:nvSpPr>
        <p:spPr>
          <a:xfrm>
            <a:off x="838200" y="699234"/>
            <a:ext cx="10515600" cy="1325563"/>
          </a:xfrm>
        </p:spPr>
        <p:txBody>
          <a:bodyPr>
            <a:normAutofit/>
          </a:bodyPr>
          <a:lstStyle/>
          <a:p>
            <a:r>
              <a:rPr lang="en-US" sz="3200" b="0" i="0" u="none" strike="noStrike" dirty="0">
                <a:solidFill>
                  <a:srgbClr val="000000"/>
                </a:solidFill>
                <a:effectLst/>
                <a:latin typeface="Galano Grotesque Medium"/>
              </a:rPr>
              <a:t>Access a singleton object</a:t>
            </a:r>
            <a:endParaRPr lang="en-US" sz="3200" dirty="0">
              <a:latin typeface="Galano Grotesque Medium"/>
            </a:endParaRPr>
          </a:p>
        </p:txBody>
      </p:sp>
      <p:sp>
        <p:nvSpPr>
          <p:cNvPr id="3" name="Content Placeholder 2">
            <a:extLst>
              <a:ext uri="{FF2B5EF4-FFF2-40B4-BE49-F238E27FC236}">
                <a16:creationId xmlns:a16="http://schemas.microsoft.com/office/drawing/2014/main" id="{D7D1EE0E-88D9-4422-F5D7-4725E975B5B4}"/>
              </a:ext>
            </a:extLst>
          </p:cNvPr>
          <p:cNvSpPr>
            <a:spLocks noGrp="1"/>
          </p:cNvSpPr>
          <p:nvPr>
            <p:ph idx="1"/>
          </p:nvPr>
        </p:nvSpPr>
        <p:spPr>
          <a:xfrm>
            <a:off x="838200" y="1776534"/>
            <a:ext cx="10515600" cy="1884729"/>
          </a:xfrm>
        </p:spPr>
        <p:txBody>
          <a:bodyPr/>
          <a:lstStyle/>
          <a:p>
            <a:pPr marL="0" indent="0"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You access its properties by referring to the name of the object itself, followed by the dot operator (.), followed by the property name.</a:t>
            </a:r>
            <a:endParaRPr lang="en-US" b="0" dirty="0">
              <a:effectLst/>
              <a:latin typeface="Galano Grotesque" panose="00000500000000000000" pitchFamily="50" charset="0"/>
            </a:endParaRPr>
          </a:p>
        </p:txBody>
      </p:sp>
      <p:pic>
        <p:nvPicPr>
          <p:cNvPr id="11266" name="Picture 2">
            <a:extLst>
              <a:ext uri="{FF2B5EF4-FFF2-40B4-BE49-F238E27FC236}">
                <a16:creationId xmlns:a16="http://schemas.microsoft.com/office/drawing/2014/main" id="{DA132A80-6E4F-56AB-BDF8-6AA12956F5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9352" y="3045682"/>
            <a:ext cx="5734050" cy="252412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241A17A9-1936-B2D2-3ADA-753ED4D47EA8}"/>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3422123F-B870-C1A6-A985-D6F35B7906A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1090F0C7-0712-A95F-49AE-505ECC4FF7F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834DD29B-47B6-3DB5-CE84-1C587A7892C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27E2D1BC-1286-D5E8-E553-B458361C0E2A}"/>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5F7ABC00-7075-03A6-59F4-2FA532C3FA7B}"/>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5F4F12BF-F4D6-CEAB-C82A-62FC8C9466D0}"/>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95613552-6993-26BD-8978-388A909C9B47}"/>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0FD5C341-97D7-2963-2A8A-4120CA9A54B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14532387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8D32D-9722-E652-9F51-7B5B363A9935}"/>
              </a:ext>
            </a:extLst>
          </p:cNvPr>
          <p:cNvSpPr>
            <a:spLocks noGrp="1"/>
          </p:cNvSpPr>
          <p:nvPr>
            <p:ph type="title"/>
          </p:nvPr>
        </p:nvSpPr>
        <p:spPr>
          <a:xfrm>
            <a:off x="838199" y="696247"/>
            <a:ext cx="10515600" cy="608269"/>
          </a:xfrm>
        </p:spPr>
        <p:txBody>
          <a:bodyPr>
            <a:normAutofit/>
          </a:bodyPr>
          <a:lstStyle/>
          <a:p>
            <a:r>
              <a:rPr lang="en-US" sz="3200" b="0" i="0" u="none" strike="noStrike" dirty="0">
                <a:solidFill>
                  <a:srgbClr val="000000"/>
                </a:solidFill>
                <a:effectLst/>
                <a:latin typeface="Galano Grotesque Medium"/>
              </a:rPr>
              <a:t>Declare objects as companion objects</a:t>
            </a:r>
            <a:endParaRPr lang="en-US" sz="3200" dirty="0">
              <a:latin typeface="Galano Grotesque Medium"/>
            </a:endParaRPr>
          </a:p>
        </p:txBody>
      </p:sp>
      <p:sp>
        <p:nvSpPr>
          <p:cNvPr id="3" name="Content Placeholder 2">
            <a:extLst>
              <a:ext uri="{FF2B5EF4-FFF2-40B4-BE49-F238E27FC236}">
                <a16:creationId xmlns:a16="http://schemas.microsoft.com/office/drawing/2014/main" id="{003EF21D-D655-6999-B68D-A77C686F3A9F}"/>
              </a:ext>
            </a:extLst>
          </p:cNvPr>
          <p:cNvSpPr>
            <a:spLocks noGrp="1"/>
          </p:cNvSpPr>
          <p:nvPr>
            <p:ph idx="1"/>
          </p:nvPr>
        </p:nvSpPr>
        <p:spPr>
          <a:xfrm>
            <a:off x="838199" y="1436401"/>
            <a:ext cx="10515600" cy="1992599"/>
          </a:xfrm>
        </p:spPr>
        <p:txBody>
          <a:bodyPr/>
          <a:lstStyle/>
          <a:p>
            <a:pPr marL="0" indent="0"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You can define a singleton object inside another class using a companion object. A companion object allows you to access its properties and methods from inside the class, if the object's properties and methods belong to that class, allowing for more concise syntax.</a:t>
            </a:r>
            <a:endParaRPr lang="en-US" b="0" dirty="0">
              <a:effectLst/>
              <a:latin typeface="Galano Grotesque" panose="00000500000000000000" pitchFamily="50" charset="0"/>
            </a:endParaRPr>
          </a:p>
        </p:txBody>
      </p:sp>
      <p:pic>
        <p:nvPicPr>
          <p:cNvPr id="12290" name="Picture 2">
            <a:extLst>
              <a:ext uri="{FF2B5EF4-FFF2-40B4-BE49-F238E27FC236}">
                <a16:creationId xmlns:a16="http://schemas.microsoft.com/office/drawing/2014/main" id="{532F0860-BC4A-EBD2-A94A-A535E8A4EF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0187" y="3012397"/>
            <a:ext cx="8068717" cy="289508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232E1A43-4FAE-0E1A-A691-27084E1D748B}"/>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B13AB2C5-8B1C-5316-8B46-D50E4D55930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79139702-513E-C36F-3198-D9E9A88A409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95F2568E-FC5D-18E9-C7BA-7A7DB0979B1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D59F4542-693D-1523-02AD-DC3A1191E95D}"/>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E25182D5-53F7-5D85-F208-C5DCA73239B2}"/>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A30CB104-198F-37A5-703E-102816A4C6E3}"/>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8EB43F49-2AEE-7A49-1A2A-6F2EBE923AF8}"/>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BCC88321-8C97-3947-4A74-9F62E039239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12353859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66BF7-DE16-1099-8261-8097DAF0F823}"/>
              </a:ext>
            </a:extLst>
          </p:cNvPr>
          <p:cNvSpPr>
            <a:spLocks noGrp="1"/>
          </p:cNvSpPr>
          <p:nvPr>
            <p:ph type="title"/>
          </p:nvPr>
        </p:nvSpPr>
        <p:spPr>
          <a:xfrm>
            <a:off x="838200" y="702589"/>
            <a:ext cx="10515600" cy="529610"/>
          </a:xfrm>
        </p:spPr>
        <p:txBody>
          <a:bodyPr>
            <a:noAutofit/>
          </a:bodyPr>
          <a:lstStyle/>
          <a:p>
            <a:r>
              <a:rPr lang="en-US" sz="3200" b="0" i="0" u="none" strike="noStrike" dirty="0">
                <a:solidFill>
                  <a:srgbClr val="000000"/>
                </a:solidFill>
                <a:effectLst/>
                <a:latin typeface="Galano Grotesque Medium"/>
              </a:rPr>
              <a:t>Extend classes with new properties and methods</a:t>
            </a:r>
            <a:endParaRPr lang="en-US" sz="3200" dirty="0">
              <a:latin typeface="Galano Grotesque Medium"/>
            </a:endParaRPr>
          </a:p>
        </p:txBody>
      </p:sp>
      <p:sp>
        <p:nvSpPr>
          <p:cNvPr id="3" name="Content Placeholder 2">
            <a:extLst>
              <a:ext uri="{FF2B5EF4-FFF2-40B4-BE49-F238E27FC236}">
                <a16:creationId xmlns:a16="http://schemas.microsoft.com/office/drawing/2014/main" id="{7674FBE2-6A1E-6F36-F302-EB1CDFBEE422}"/>
              </a:ext>
            </a:extLst>
          </p:cNvPr>
          <p:cNvSpPr>
            <a:spLocks noGrp="1"/>
          </p:cNvSpPr>
          <p:nvPr>
            <p:ph idx="1"/>
          </p:nvPr>
        </p:nvSpPr>
        <p:spPr>
          <a:xfrm>
            <a:off x="838200" y="1384601"/>
            <a:ext cx="10515600" cy="2123529"/>
          </a:xfrm>
        </p:spPr>
        <p:txBody>
          <a:bodyPr>
            <a:noAutofit/>
          </a:bodyPr>
          <a:lstStyle/>
          <a:p>
            <a:pPr marL="0" indent="0" rtl="0">
              <a:lnSpc>
                <a:spcPct val="16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What the Kotlin language does is give other developers the ability to extend existing data types, adding properties and methods that can be accessed with dot syntax, as if they were part of that data type.</a:t>
            </a:r>
            <a:r>
              <a:rPr lang="en-US" sz="1800" i="0" u="none" strike="noStrike" dirty="0">
                <a:solidFill>
                  <a:srgbClr val="000000"/>
                </a:solidFill>
                <a:latin typeface="Galano Grotesque" panose="00000500000000000000" pitchFamily="50" charset="0"/>
              </a:rPr>
              <a:t> </a:t>
            </a:r>
            <a:r>
              <a:rPr lang="en-US" sz="1800" b="0" i="0" u="none" strike="noStrike" dirty="0">
                <a:solidFill>
                  <a:srgbClr val="000000"/>
                </a:solidFill>
                <a:effectLst/>
                <a:latin typeface="Galano Grotesque" panose="00000500000000000000" pitchFamily="50" charset="0"/>
              </a:rPr>
              <a:t>To define an extension property, add the type name and a dot operator (.) before the variable name.</a:t>
            </a:r>
            <a:endParaRPr lang="en-US" sz="1800" b="0" dirty="0">
              <a:effectLst/>
              <a:latin typeface="Galano Grotesque" panose="00000500000000000000" pitchFamily="50" charset="0"/>
            </a:endParaRPr>
          </a:p>
        </p:txBody>
      </p:sp>
      <p:pic>
        <p:nvPicPr>
          <p:cNvPr id="13314" name="Picture 2">
            <a:extLst>
              <a:ext uri="{FF2B5EF4-FFF2-40B4-BE49-F238E27FC236}">
                <a16:creationId xmlns:a16="http://schemas.microsoft.com/office/drawing/2014/main" id="{13E2434A-2BCE-8105-A730-057FEA328A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8715" y="3314699"/>
            <a:ext cx="5734050" cy="1181100"/>
          </a:xfrm>
          <a:prstGeom prst="rect">
            <a:avLst/>
          </a:prstGeom>
          <a:noFill/>
          <a:extLst>
            <a:ext uri="{909E8E84-426E-40DD-AFC4-6F175D3DCCD1}">
              <a14:hiddenFill xmlns:a14="http://schemas.microsoft.com/office/drawing/2010/main">
                <a:solidFill>
                  <a:srgbClr val="FFFFFF"/>
                </a:solidFill>
              </a14:hiddenFill>
            </a:ext>
          </a:extLst>
        </p:spPr>
      </p:pic>
      <p:pic>
        <p:nvPicPr>
          <p:cNvPr id="13316" name="Picture 4">
            <a:extLst>
              <a:ext uri="{FF2B5EF4-FFF2-40B4-BE49-F238E27FC236}">
                <a16:creationId xmlns:a16="http://schemas.microsoft.com/office/drawing/2014/main" id="{EBA4C6CE-F7A9-741B-7B90-7DBBE4C1038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333" t="22412" r="8333" b="20445"/>
          <a:stretch/>
        </p:blipFill>
        <p:spPr bwMode="auto">
          <a:xfrm>
            <a:off x="959308" y="4689230"/>
            <a:ext cx="5561818" cy="137471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8EB9989-C300-085F-7353-A6DCE0547783}"/>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88491F48-0568-9A9E-CF79-4620B43E84E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30F3087B-93B5-A96C-CCDC-878125DD06D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1A00CA9C-2C71-E73C-1FB5-36AC1DB8349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8619BE4D-32B5-86FA-B61C-FE4BE8CAB38C}"/>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32355C4A-677F-BEAC-2CAC-9F9BDBF8D71A}"/>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A06FA0BD-33BA-6E2E-BD5A-2B8067866B45}"/>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3E3CEECA-6B37-14E7-0B8F-42E39AFE2A5D}"/>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C4866BDA-2CBC-35C4-171F-EAE7CAA5B1B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2362603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7E2CF-D306-6911-2CF5-ECE9159B49FA}"/>
              </a:ext>
            </a:extLst>
          </p:cNvPr>
          <p:cNvSpPr>
            <a:spLocks noGrp="1"/>
          </p:cNvSpPr>
          <p:nvPr>
            <p:ph type="title"/>
          </p:nvPr>
        </p:nvSpPr>
        <p:spPr>
          <a:xfrm>
            <a:off x="838200" y="1521527"/>
            <a:ext cx="10515600" cy="727127"/>
          </a:xfrm>
        </p:spPr>
        <p:txBody>
          <a:bodyPr>
            <a:normAutofit/>
          </a:bodyPr>
          <a:lstStyle/>
          <a:p>
            <a:r>
              <a:rPr lang="en-US" sz="3200" b="0" i="0" u="none" strike="noStrike" dirty="0">
                <a:solidFill>
                  <a:srgbClr val="000000"/>
                </a:solidFill>
                <a:effectLst/>
                <a:latin typeface="Galano Grotesque Medium"/>
              </a:rPr>
              <a:t>Add an extension function</a:t>
            </a:r>
            <a:endParaRPr lang="en-US" sz="3200" dirty="0">
              <a:latin typeface="Galano Grotesque Medium"/>
            </a:endParaRPr>
          </a:p>
        </p:txBody>
      </p:sp>
      <p:sp>
        <p:nvSpPr>
          <p:cNvPr id="3" name="Content Placeholder 2">
            <a:extLst>
              <a:ext uri="{FF2B5EF4-FFF2-40B4-BE49-F238E27FC236}">
                <a16:creationId xmlns:a16="http://schemas.microsoft.com/office/drawing/2014/main" id="{12EB40CE-7EEC-C879-2C13-C34C7DD3F92A}"/>
              </a:ext>
            </a:extLst>
          </p:cNvPr>
          <p:cNvSpPr>
            <a:spLocks noGrp="1"/>
          </p:cNvSpPr>
          <p:nvPr>
            <p:ph idx="1"/>
          </p:nvPr>
        </p:nvSpPr>
        <p:spPr>
          <a:xfrm>
            <a:off x="838200" y="2349092"/>
            <a:ext cx="10515600" cy="895269"/>
          </a:xfrm>
        </p:spPr>
        <p:txBody>
          <a:bodyPr>
            <a:normAutofit/>
          </a:bodyPr>
          <a:lstStyle/>
          <a:p>
            <a:pPr marL="0" indent="0"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To define an extension function, add the type name and a dot operator (.) before the function name.</a:t>
            </a:r>
            <a:endParaRPr lang="en-US" sz="1800" b="0" dirty="0">
              <a:effectLst/>
              <a:latin typeface="Galano Grotesque" panose="00000500000000000000" pitchFamily="50" charset="0"/>
            </a:endParaRPr>
          </a:p>
        </p:txBody>
      </p:sp>
      <p:pic>
        <p:nvPicPr>
          <p:cNvPr id="14338" name="Picture 2">
            <a:extLst>
              <a:ext uri="{FF2B5EF4-FFF2-40B4-BE49-F238E27FC236}">
                <a16:creationId xmlns:a16="http://schemas.microsoft.com/office/drawing/2014/main" id="{8E6727F7-F584-6230-D2E3-D7F382100D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199" y="3411415"/>
            <a:ext cx="8558843" cy="200464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211E2DA-2C5A-8B28-5D8A-CB91BF2E86DB}"/>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889F47F9-A957-25DD-4175-E5364230624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8CF2719A-F48B-69A3-BB5E-5F3E7B1833A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76153CFF-9ACF-E545-3514-B662EF54736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343B4747-0798-86B4-28C7-4BAF83257332}"/>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EFE03ECE-9B9D-AD7A-7B54-90DB6F11382F}"/>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02CA7467-A82A-B855-FF1E-89E01508C8A6}"/>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029FA3EC-9147-C30E-6113-11354B380533}"/>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5DA04F62-6C29-2822-F887-0656B46CF28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2797978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5" name="Graphic 4">
            <a:extLst>
              <a:ext uri="{FF2B5EF4-FFF2-40B4-BE49-F238E27FC236}">
                <a16:creationId xmlns:a16="http://schemas.microsoft.com/office/drawing/2014/main" id="{F0F3FFA5-48CC-2973-539C-DE4A3E36070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0579132" flipH="1">
            <a:off x="6810835" y="5441151"/>
            <a:ext cx="416410" cy="638496"/>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20868">
            <a:off x="4972685" y="5443066"/>
            <a:ext cx="416410" cy="638496"/>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160423"/>
            <a:ext cx="1582359" cy="24984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97479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4440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97479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4440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0956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 advClick="0" advTm="0">
        <p159:morph option="byObject"/>
      </p:transition>
    </mc:Choice>
    <mc:Fallback xmlns="">
      <p:transition advClick="0" advTm="0">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a:extLst>
              <a:ext uri="{FF2B5EF4-FFF2-40B4-BE49-F238E27FC236}">
                <a16:creationId xmlns:a16="http://schemas.microsoft.com/office/drawing/2014/main" id="{C88E725E-44D3-C0EE-99A6-14A36EDAF3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3142" y="719625"/>
            <a:ext cx="5734050" cy="2809875"/>
          </a:xfrm>
          <a:prstGeom prst="rect">
            <a:avLst/>
          </a:prstGeom>
          <a:noFill/>
          <a:extLst>
            <a:ext uri="{909E8E84-426E-40DD-AFC4-6F175D3DCCD1}">
              <a14:hiddenFill xmlns:a14="http://schemas.microsoft.com/office/drawing/2010/main">
                <a:solidFill>
                  <a:srgbClr val="FFFFFF"/>
                </a:solidFill>
              </a14:hiddenFill>
            </a:ext>
          </a:extLst>
        </p:spPr>
      </p:pic>
      <p:pic>
        <p:nvPicPr>
          <p:cNvPr id="15364" name="Picture 4">
            <a:extLst>
              <a:ext uri="{FF2B5EF4-FFF2-40B4-BE49-F238E27FC236}">
                <a16:creationId xmlns:a16="http://schemas.microsoft.com/office/drawing/2014/main" id="{BCF926ED-DAB7-CA30-5D8F-3CF2CDF2580F}"/>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11936" t="19490" r="12742" b="17731"/>
          <a:stretch/>
        </p:blipFill>
        <p:spPr bwMode="auto">
          <a:xfrm>
            <a:off x="933142" y="3712360"/>
            <a:ext cx="4591665" cy="248756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4B69BEA-C6E4-DDE7-1FF0-3A433F059353}"/>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5" name="Graphic 4">
            <a:extLst>
              <a:ext uri="{FF2B5EF4-FFF2-40B4-BE49-F238E27FC236}">
                <a16:creationId xmlns:a16="http://schemas.microsoft.com/office/drawing/2014/main" id="{168FAAEA-72B9-5301-B75F-5B91FB9ACC1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553700" y="6385374"/>
            <a:ext cx="966944" cy="437861"/>
          </a:xfrm>
          <a:prstGeom prst="rect">
            <a:avLst/>
          </a:prstGeom>
        </p:spPr>
      </p:pic>
      <p:pic>
        <p:nvPicPr>
          <p:cNvPr id="7" name="Graphic 6">
            <a:extLst>
              <a:ext uri="{FF2B5EF4-FFF2-40B4-BE49-F238E27FC236}">
                <a16:creationId xmlns:a16="http://schemas.microsoft.com/office/drawing/2014/main" id="{1AFD9A5C-83AA-6182-F793-83C3CC89576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5514" y="6315362"/>
            <a:ext cx="136831" cy="209809"/>
          </a:xfrm>
          <a:prstGeom prst="rect">
            <a:avLst/>
          </a:prstGeom>
        </p:spPr>
      </p:pic>
      <p:pic>
        <p:nvPicPr>
          <p:cNvPr id="9" name="Graphic 8">
            <a:extLst>
              <a:ext uri="{FF2B5EF4-FFF2-40B4-BE49-F238E27FC236}">
                <a16:creationId xmlns:a16="http://schemas.microsoft.com/office/drawing/2014/main" id="{9B1C5B72-7768-20CF-C2FA-BEA023816A4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11272000" y="6315524"/>
            <a:ext cx="136831" cy="209809"/>
          </a:xfrm>
          <a:prstGeom prst="rect">
            <a:avLst/>
          </a:prstGeom>
        </p:spPr>
      </p:pic>
      <p:sp>
        <p:nvSpPr>
          <p:cNvPr id="11" name="Rectangle 10">
            <a:extLst>
              <a:ext uri="{FF2B5EF4-FFF2-40B4-BE49-F238E27FC236}">
                <a16:creationId xmlns:a16="http://schemas.microsoft.com/office/drawing/2014/main" id="{0ABFEF06-3AB8-0D47-0642-AB9C2EF35FBC}"/>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3" name="Rectangle 12">
            <a:extLst>
              <a:ext uri="{FF2B5EF4-FFF2-40B4-BE49-F238E27FC236}">
                <a16:creationId xmlns:a16="http://schemas.microsoft.com/office/drawing/2014/main" id="{A4D6DC6C-63F9-9366-68C2-F5F6797C5149}"/>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5E945912-7F98-F771-64FD-3B3F77BC4CD6}"/>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E9271D70-3C98-46EE-49A0-935C225CBDBB}"/>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19" name="Graphic 18">
            <a:extLst>
              <a:ext uri="{FF2B5EF4-FFF2-40B4-BE49-F238E27FC236}">
                <a16:creationId xmlns:a16="http://schemas.microsoft.com/office/drawing/2014/main" id="{53D714CD-2CCD-026C-DCE0-E83FFDF1040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21426646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E039B-3659-561A-9730-F5F052229D62}"/>
              </a:ext>
            </a:extLst>
          </p:cNvPr>
          <p:cNvSpPr>
            <a:spLocks noGrp="1"/>
          </p:cNvSpPr>
          <p:nvPr>
            <p:ph type="title"/>
          </p:nvPr>
        </p:nvSpPr>
        <p:spPr>
          <a:xfrm>
            <a:off x="838200" y="678529"/>
            <a:ext cx="10515600" cy="618101"/>
          </a:xfrm>
        </p:spPr>
        <p:txBody>
          <a:bodyPr>
            <a:normAutofit/>
          </a:bodyPr>
          <a:lstStyle/>
          <a:p>
            <a:r>
              <a:rPr lang="en-US" sz="3200" b="0" i="0" u="none" strike="noStrike" dirty="0">
                <a:solidFill>
                  <a:srgbClr val="000000"/>
                </a:solidFill>
                <a:effectLst/>
                <a:latin typeface="Galano Grotesque Medium"/>
              </a:rPr>
              <a:t>Replace long object names using let()</a:t>
            </a:r>
            <a:endParaRPr lang="en-US" sz="3200" dirty="0">
              <a:latin typeface="Galano Grotesque Medium"/>
            </a:endParaRPr>
          </a:p>
        </p:txBody>
      </p:sp>
      <p:sp>
        <p:nvSpPr>
          <p:cNvPr id="3" name="Content Placeholder 2">
            <a:extLst>
              <a:ext uri="{FF2B5EF4-FFF2-40B4-BE49-F238E27FC236}">
                <a16:creationId xmlns:a16="http://schemas.microsoft.com/office/drawing/2014/main" id="{2D1B2467-EA0E-3F0D-B2C3-CED20F82E587}"/>
              </a:ext>
            </a:extLst>
          </p:cNvPr>
          <p:cNvSpPr>
            <a:spLocks noGrp="1"/>
          </p:cNvSpPr>
          <p:nvPr>
            <p:ph idx="1"/>
          </p:nvPr>
        </p:nvSpPr>
        <p:spPr>
          <a:xfrm>
            <a:off x="838200" y="1296630"/>
            <a:ext cx="10706100" cy="1725663"/>
          </a:xfrm>
        </p:spPr>
        <p:txBody>
          <a:bodyPr>
            <a:normAutofit/>
          </a:bodyPr>
          <a:lstStyle/>
          <a:p>
            <a:pPr marL="0" indent="0">
              <a:lnSpc>
                <a:spcPct val="150000"/>
              </a:lnSpc>
              <a:buNone/>
            </a:pPr>
            <a:r>
              <a:rPr lang="en-US" sz="1800" b="0" i="0" u="none" strike="noStrike" dirty="0">
                <a:solidFill>
                  <a:srgbClr val="000000"/>
                </a:solidFill>
                <a:effectLst/>
                <a:latin typeface="Galano Grotesque" panose="00000500000000000000" pitchFamily="50" charset="0"/>
              </a:rPr>
              <a:t>The let() function allows you to refer to an object in a lambda expression using the identifier “it”, instead of the object's actual name.</a:t>
            </a:r>
            <a:endParaRPr lang="en-US" dirty="0">
              <a:latin typeface="Galano Grotesque" panose="00000500000000000000" pitchFamily="50" charset="0"/>
            </a:endParaRPr>
          </a:p>
        </p:txBody>
      </p:sp>
      <p:pic>
        <p:nvPicPr>
          <p:cNvPr id="16386" name="Picture 2">
            <a:extLst>
              <a:ext uri="{FF2B5EF4-FFF2-40B4-BE49-F238E27FC236}">
                <a16:creationId xmlns:a16="http://schemas.microsoft.com/office/drawing/2014/main" id="{5DE1DF55-6018-4479-6EB6-451AB5003B9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332" t="8316" r="7819" b="7227"/>
          <a:stretch/>
        </p:blipFill>
        <p:spPr bwMode="auto">
          <a:xfrm>
            <a:off x="934915" y="2358324"/>
            <a:ext cx="3707423" cy="382114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0FCE0D15-19E8-83FC-2EF4-F3EBC3EAED66}"/>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97099536-8B7E-E63D-B746-71EE52985E0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048527A0-6F7E-634A-F022-31F0F55E00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EFD2FA41-1D7D-6265-325C-8D37248BAC4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994673B1-CC40-84D9-5900-4D785C502242}"/>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686EFD8C-495A-421C-A2A1-9F8882C93574}"/>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3473F5AB-2968-0832-E8AE-80E09FDC5027}"/>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7F102C83-BC82-AFCF-51BA-8ECC89F29334}"/>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BFC9315E-8293-2957-0B2C-6FFB72340EB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30198024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8516B-35D9-2281-1655-334EB7EBA721}"/>
              </a:ext>
            </a:extLst>
          </p:cNvPr>
          <p:cNvSpPr>
            <a:spLocks noGrp="1"/>
          </p:cNvSpPr>
          <p:nvPr>
            <p:ph type="title"/>
          </p:nvPr>
        </p:nvSpPr>
        <p:spPr>
          <a:xfrm>
            <a:off x="838200" y="496266"/>
            <a:ext cx="7329854" cy="1325563"/>
          </a:xfrm>
        </p:spPr>
        <p:txBody>
          <a:bodyPr>
            <a:normAutofit/>
          </a:bodyPr>
          <a:lstStyle/>
          <a:p>
            <a:r>
              <a:rPr lang="en-US" sz="3200" b="0" i="0" u="none" strike="noStrike" dirty="0">
                <a:solidFill>
                  <a:srgbClr val="000000"/>
                </a:solidFill>
                <a:effectLst/>
                <a:latin typeface="Galano Grotesque Medium"/>
              </a:rPr>
              <a:t>Call an object's methods without a variable using apply()</a:t>
            </a:r>
            <a:endParaRPr lang="en-US" sz="3200" dirty="0">
              <a:latin typeface="Galano Grotesque Medium"/>
            </a:endParaRPr>
          </a:p>
        </p:txBody>
      </p:sp>
      <p:sp>
        <p:nvSpPr>
          <p:cNvPr id="3" name="Content Placeholder 2">
            <a:extLst>
              <a:ext uri="{FF2B5EF4-FFF2-40B4-BE49-F238E27FC236}">
                <a16:creationId xmlns:a16="http://schemas.microsoft.com/office/drawing/2014/main" id="{3E03FDF3-7B82-F5F5-2E99-F8CA65445B9C}"/>
              </a:ext>
            </a:extLst>
          </p:cNvPr>
          <p:cNvSpPr>
            <a:spLocks noGrp="1"/>
          </p:cNvSpPr>
          <p:nvPr>
            <p:ph idx="1"/>
          </p:nvPr>
        </p:nvSpPr>
        <p:spPr>
          <a:xfrm>
            <a:off x="838200" y="1747059"/>
            <a:ext cx="10881946" cy="2130913"/>
          </a:xfrm>
        </p:spPr>
        <p:txBody>
          <a:bodyPr>
            <a:normAutofit/>
          </a:bodyPr>
          <a:lstStyle/>
          <a:p>
            <a:pPr marL="0" indent="0"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The apply() function is an extension function that can be called on an object using dot notation. The apply() function also returns a reference to that object so that it can be stored in a variable.</a:t>
            </a:r>
            <a:endParaRPr lang="en-US" b="0" dirty="0">
              <a:effectLst/>
              <a:latin typeface="Galano Grotesque" panose="00000500000000000000" pitchFamily="50" charset="0"/>
            </a:endParaRPr>
          </a:p>
        </p:txBody>
      </p:sp>
      <p:pic>
        <p:nvPicPr>
          <p:cNvPr id="17410" name="Picture 2">
            <a:extLst>
              <a:ext uri="{FF2B5EF4-FFF2-40B4-BE49-F238E27FC236}">
                <a16:creationId xmlns:a16="http://schemas.microsoft.com/office/drawing/2014/main" id="{29DDFE09-FFA8-C59F-ABB5-8BD580E2C35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704" t="12607" r="9361" b="12256"/>
          <a:stretch/>
        </p:blipFill>
        <p:spPr bwMode="auto">
          <a:xfrm>
            <a:off x="945503" y="2895113"/>
            <a:ext cx="4640826" cy="315615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298216A-8D69-6C1D-81AF-03FF3CA65EE1}"/>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A6DEAF55-B793-0682-331E-3C15AF8C93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1DBECA81-CC41-363F-A8F5-8670748D37E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13EC1553-D520-6E44-3AC0-9863C5E4D08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66003B08-8799-C269-8D33-8EAEC8030C69}"/>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21592613-C07A-11FE-5716-4CFA5CE71612}"/>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450C80B2-237B-FD5B-1D46-EB1E4CAD32CE}"/>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93D48371-796F-A1DD-CA44-9874CD9359FA}"/>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29D8F188-3AA9-2EA7-C2E3-A5563260F8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145808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F5C2B-718A-00CB-CE83-341348E982F5}"/>
              </a:ext>
            </a:extLst>
          </p:cNvPr>
          <p:cNvSpPr>
            <a:spLocks noGrp="1"/>
          </p:cNvSpPr>
          <p:nvPr>
            <p:ph type="title"/>
          </p:nvPr>
        </p:nvSpPr>
        <p:spPr>
          <a:xfrm>
            <a:off x="838200" y="1954641"/>
            <a:ext cx="10515600" cy="1325563"/>
          </a:xfrm>
        </p:spPr>
        <p:txBody>
          <a:bodyPr>
            <a:normAutofit/>
          </a:bodyPr>
          <a:lstStyle/>
          <a:p>
            <a:r>
              <a:rPr lang="en-US" sz="3200" b="0" i="0" u="none" strike="noStrike" dirty="0">
                <a:solidFill>
                  <a:srgbClr val="000000"/>
                </a:solidFill>
                <a:effectLst/>
                <a:latin typeface="Galano Grotesque Medium"/>
              </a:rPr>
              <a:t>Use collections in Kotlin</a:t>
            </a:r>
            <a:endParaRPr lang="en-US" sz="3200" dirty="0">
              <a:latin typeface="Galano Grotesque Medium"/>
            </a:endParaRPr>
          </a:p>
        </p:txBody>
      </p:sp>
      <p:sp>
        <p:nvSpPr>
          <p:cNvPr id="3" name="Content Placeholder 2">
            <a:extLst>
              <a:ext uri="{FF2B5EF4-FFF2-40B4-BE49-F238E27FC236}">
                <a16:creationId xmlns:a16="http://schemas.microsoft.com/office/drawing/2014/main" id="{6CAE45D3-64E4-A7D0-8E9E-A61DF0CD3DF9}"/>
              </a:ext>
            </a:extLst>
          </p:cNvPr>
          <p:cNvSpPr>
            <a:spLocks noGrp="1"/>
          </p:cNvSpPr>
          <p:nvPr>
            <p:ph idx="1"/>
          </p:nvPr>
        </p:nvSpPr>
        <p:spPr>
          <a:xfrm>
            <a:off x="838200" y="3076665"/>
            <a:ext cx="10515600" cy="2590189"/>
          </a:xfrm>
        </p:spPr>
        <p:txBody>
          <a:bodyPr/>
          <a:lstStyle/>
          <a:p>
            <a:pPr marL="0" indent="0">
              <a:lnSpc>
                <a:spcPct val="150000"/>
              </a:lnSpc>
              <a:buNone/>
            </a:pPr>
            <a:r>
              <a:rPr lang="en-US" sz="1800" b="0" i="0" u="none" strike="noStrike" dirty="0">
                <a:solidFill>
                  <a:srgbClr val="000000"/>
                </a:solidFill>
                <a:effectLst/>
                <a:latin typeface="Galano Grotesque" panose="00000500000000000000" pitchFamily="50" charset="0"/>
              </a:rPr>
              <a:t>Collection types (sometimes called data structures) let you store multiple values, typically of the same data type, in an organized way. A collection might be an ordered list, a grouping of unique values, or a mapping of values of one data type to values of another.</a:t>
            </a:r>
            <a:endParaRPr lang="en-US" dirty="0">
              <a:latin typeface="Galano Grotesque" panose="00000500000000000000" pitchFamily="50" charset="0"/>
            </a:endParaRPr>
          </a:p>
        </p:txBody>
      </p:sp>
      <p:sp>
        <p:nvSpPr>
          <p:cNvPr id="5" name="Rectangle 4">
            <a:extLst>
              <a:ext uri="{FF2B5EF4-FFF2-40B4-BE49-F238E27FC236}">
                <a16:creationId xmlns:a16="http://schemas.microsoft.com/office/drawing/2014/main" id="{9E5C057B-2477-A58D-3C5D-F833004C3827}"/>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BF62728F-F2C5-F3BC-E83F-3AD4F5D50B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95711449-B34E-440D-E8EF-FEBD0918410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EB999906-D240-6EAF-2532-23563676728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79542A3C-7CAD-44E8-58A0-506B9159A811}"/>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5DAB3A27-643A-3776-3018-884919D3773B}"/>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D081409A-D01E-A37D-B232-3785056AA283}"/>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46CEE88F-A183-B60E-D78C-9B996FDC4D65}"/>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933DDAC0-FD07-2120-2FC6-A9022C45318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13053349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F7D1-3857-052B-F199-C835349E72DC}"/>
              </a:ext>
            </a:extLst>
          </p:cNvPr>
          <p:cNvSpPr>
            <a:spLocks noGrp="1"/>
          </p:cNvSpPr>
          <p:nvPr>
            <p:ph type="title"/>
          </p:nvPr>
        </p:nvSpPr>
        <p:spPr>
          <a:xfrm>
            <a:off x="838200" y="1294245"/>
            <a:ext cx="10515600" cy="856327"/>
          </a:xfrm>
        </p:spPr>
        <p:txBody>
          <a:bodyPr>
            <a:normAutofit/>
          </a:bodyPr>
          <a:lstStyle/>
          <a:p>
            <a:r>
              <a:rPr lang="en-US" sz="3200" b="0" i="0" u="none" strike="noStrike" dirty="0">
                <a:solidFill>
                  <a:srgbClr val="000000"/>
                </a:solidFill>
                <a:effectLst/>
                <a:latin typeface="Galano Grotesque Medium"/>
              </a:rPr>
              <a:t>Arrays in Kotlin</a:t>
            </a:r>
            <a:endParaRPr lang="en-US" sz="3200" dirty="0">
              <a:latin typeface="Galano Grotesque Medium"/>
            </a:endParaRPr>
          </a:p>
        </p:txBody>
      </p:sp>
      <p:sp>
        <p:nvSpPr>
          <p:cNvPr id="3" name="Content Placeholder 2">
            <a:extLst>
              <a:ext uri="{FF2B5EF4-FFF2-40B4-BE49-F238E27FC236}">
                <a16:creationId xmlns:a16="http://schemas.microsoft.com/office/drawing/2014/main" id="{8EB651D5-EC5B-9AB6-F47F-7F3B57ABB073}"/>
              </a:ext>
            </a:extLst>
          </p:cNvPr>
          <p:cNvSpPr>
            <a:spLocks noGrp="1"/>
          </p:cNvSpPr>
          <p:nvPr>
            <p:ph idx="1"/>
          </p:nvPr>
        </p:nvSpPr>
        <p:spPr>
          <a:xfrm>
            <a:off x="838200" y="2186109"/>
            <a:ext cx="10515600" cy="671769"/>
          </a:xfrm>
        </p:spPr>
        <p:txBody>
          <a:bodyPr/>
          <a:lstStyle/>
          <a:p>
            <a:pPr marL="0" indent="0" rtl="0">
              <a:spcBef>
                <a:spcPts val="0"/>
              </a:spcBef>
              <a:spcAft>
                <a:spcPts val="0"/>
              </a:spcAft>
              <a:buNone/>
            </a:pPr>
            <a:r>
              <a:rPr lang="en-US" sz="1800" b="0" i="0" u="none" strike="noStrike" dirty="0">
                <a:solidFill>
                  <a:srgbClr val="000000"/>
                </a:solidFill>
                <a:effectLst/>
                <a:latin typeface="Galano Grotesque" panose="00000500000000000000" pitchFamily="50" charset="0"/>
              </a:rPr>
              <a:t>An array is the simplest way to group an arbitrary number of values in your programs.</a:t>
            </a:r>
            <a:endParaRPr lang="en-US" b="0" dirty="0">
              <a:effectLst/>
              <a:latin typeface="Galano Grotesque" panose="00000500000000000000" pitchFamily="50" charset="0"/>
            </a:endParaRPr>
          </a:p>
        </p:txBody>
      </p:sp>
      <p:pic>
        <p:nvPicPr>
          <p:cNvPr id="18434" name="Picture 2">
            <a:extLst>
              <a:ext uri="{FF2B5EF4-FFF2-40B4-BE49-F238E27FC236}">
                <a16:creationId xmlns:a16="http://schemas.microsoft.com/office/drawing/2014/main" id="{5E7437BE-4702-0322-F106-774771FEB8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1811" y="2776965"/>
            <a:ext cx="8589916" cy="239718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1A05E6D9-A90B-FC5F-66DD-2EB326A920E8}"/>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3F306DD6-DCBA-4838-E394-156B087B024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C1848A92-94CF-D28E-1CB9-4823B9293D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3D771426-5C2D-1FC8-847D-69692E76BA3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1C580D23-7502-65BD-4137-F9E002247F9B}"/>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67B46FEE-E648-1E76-3FFB-4F9651CE6C12}"/>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85E7D596-7415-557A-9927-156F9BF3D81C}"/>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53956E41-FB03-2A40-2FF6-55F6D3C9389F}"/>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AA7A07A6-CA60-AF00-8AC5-3500DEC43FD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17973301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FB316-473A-3EA8-D103-7B392B823FAE}"/>
              </a:ext>
            </a:extLst>
          </p:cNvPr>
          <p:cNvSpPr>
            <a:spLocks noGrp="1"/>
          </p:cNvSpPr>
          <p:nvPr>
            <p:ph type="title"/>
          </p:nvPr>
        </p:nvSpPr>
        <p:spPr>
          <a:xfrm>
            <a:off x="838200" y="760779"/>
            <a:ext cx="10515600" cy="1325563"/>
          </a:xfrm>
        </p:spPr>
        <p:txBody>
          <a:bodyPr>
            <a:normAutofit/>
          </a:bodyPr>
          <a:lstStyle/>
          <a:p>
            <a:r>
              <a:rPr lang="en-US" sz="3200" b="0" i="0" u="none" strike="noStrike" dirty="0">
                <a:solidFill>
                  <a:srgbClr val="000000"/>
                </a:solidFill>
                <a:effectLst/>
                <a:latin typeface="Galano Grotesque Medium"/>
              </a:rPr>
              <a:t>Lists in Kotlin</a:t>
            </a:r>
            <a:endParaRPr lang="en-US" sz="6600" dirty="0">
              <a:latin typeface="Galano Grotesque Medium"/>
            </a:endParaRPr>
          </a:p>
        </p:txBody>
      </p:sp>
      <p:sp>
        <p:nvSpPr>
          <p:cNvPr id="3" name="Content Placeholder 2">
            <a:extLst>
              <a:ext uri="{FF2B5EF4-FFF2-40B4-BE49-F238E27FC236}">
                <a16:creationId xmlns:a16="http://schemas.microsoft.com/office/drawing/2014/main" id="{C9C13BA6-DCD4-13AD-A496-033C0937489C}"/>
              </a:ext>
            </a:extLst>
          </p:cNvPr>
          <p:cNvSpPr>
            <a:spLocks noGrp="1"/>
          </p:cNvSpPr>
          <p:nvPr>
            <p:ph idx="1"/>
          </p:nvPr>
        </p:nvSpPr>
        <p:spPr>
          <a:xfrm>
            <a:off x="838200" y="1816833"/>
            <a:ext cx="10515600" cy="1867144"/>
          </a:xfrm>
        </p:spPr>
        <p:txBody>
          <a:bodyPr>
            <a:normAutofit/>
          </a:bodyPr>
          <a:lstStyle/>
          <a:p>
            <a:pPr marL="0" indent="0"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A list is an ordered, resizable collection, typically implemented as a resizable array. When the array is filled to capacity and you try to insert a new element, the array is copied to a new bigger array.</a:t>
            </a:r>
            <a:endParaRPr lang="en-US" b="0" dirty="0">
              <a:effectLst/>
              <a:latin typeface="Galano Grotesque" panose="00000500000000000000" pitchFamily="50" charset="0"/>
            </a:endParaRPr>
          </a:p>
        </p:txBody>
      </p:sp>
      <p:pic>
        <p:nvPicPr>
          <p:cNvPr id="19458" name="Picture 2">
            <a:extLst>
              <a:ext uri="{FF2B5EF4-FFF2-40B4-BE49-F238E27FC236}">
                <a16:creationId xmlns:a16="http://schemas.microsoft.com/office/drawing/2014/main" id="{E65D8343-A70A-F0A4-A42A-5E8BFA4FDA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60" t="9073" r="4389" b="10325"/>
          <a:stretch/>
        </p:blipFill>
        <p:spPr bwMode="auto">
          <a:xfrm>
            <a:off x="914310" y="3334649"/>
            <a:ext cx="7022302" cy="226141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199BBBC6-83F6-6F10-1DF8-89D19688E91C}"/>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2F6800CF-2720-F342-93DC-003A71260C6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ED7CF157-FD83-390A-EABB-FF62D1FF5EB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9B62E2A9-D485-C779-4158-C83741B4F27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F4AB4E37-6682-AE39-6232-FACFA5104887}"/>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2424B669-0014-B5B4-41C3-1ACE67DDFB4B}"/>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7B66818F-ECAD-B084-5A9F-09A30191F311}"/>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91256158-3C6A-1401-466F-428252C70088}"/>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F89BFE7D-0C34-A398-421D-9C9ADE83C7C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30985783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F4A13-41B8-80AC-4A98-8CC05EEE9974}"/>
              </a:ext>
            </a:extLst>
          </p:cNvPr>
          <p:cNvSpPr>
            <a:spLocks noGrp="1"/>
          </p:cNvSpPr>
          <p:nvPr>
            <p:ph type="title"/>
          </p:nvPr>
        </p:nvSpPr>
        <p:spPr>
          <a:xfrm>
            <a:off x="838200" y="926170"/>
            <a:ext cx="10515600" cy="618101"/>
          </a:xfrm>
        </p:spPr>
        <p:txBody>
          <a:bodyPr>
            <a:normAutofit/>
          </a:bodyPr>
          <a:lstStyle/>
          <a:p>
            <a:r>
              <a:rPr lang="en-US" sz="3200" b="0" i="0" u="none" strike="noStrike" dirty="0">
                <a:solidFill>
                  <a:srgbClr val="000000"/>
                </a:solidFill>
                <a:effectLst/>
                <a:latin typeface="Galano Grotesque Medium"/>
              </a:rPr>
              <a:t>List and MutableList</a:t>
            </a:r>
            <a:endParaRPr lang="en-US" sz="6600" dirty="0">
              <a:latin typeface="Galano Grotesque Medium"/>
            </a:endParaRPr>
          </a:p>
        </p:txBody>
      </p:sp>
      <p:sp>
        <p:nvSpPr>
          <p:cNvPr id="3" name="Content Placeholder 2">
            <a:extLst>
              <a:ext uri="{FF2B5EF4-FFF2-40B4-BE49-F238E27FC236}">
                <a16:creationId xmlns:a16="http://schemas.microsoft.com/office/drawing/2014/main" id="{FB84775B-B944-CCB0-D031-2AD7C1EEA106}"/>
              </a:ext>
            </a:extLst>
          </p:cNvPr>
          <p:cNvSpPr>
            <a:spLocks noGrp="1"/>
          </p:cNvSpPr>
          <p:nvPr>
            <p:ph idx="1"/>
          </p:nvPr>
        </p:nvSpPr>
        <p:spPr>
          <a:xfrm>
            <a:off x="838200" y="1544271"/>
            <a:ext cx="10515600" cy="1963860"/>
          </a:xfrm>
        </p:spPr>
        <p:txBody>
          <a:bodyPr/>
          <a:lstStyle/>
          <a:p>
            <a:pPr rtl="0" fontAlgn="base">
              <a:lnSpc>
                <a:spcPct val="150000"/>
              </a:lnSpc>
              <a:spcBef>
                <a:spcPts val="0"/>
              </a:spcBef>
              <a:spcAft>
                <a:spcPts val="0"/>
              </a:spcAft>
              <a:buFont typeface="Arial" panose="020B0604020202020204" pitchFamily="34" charset="0"/>
              <a:buChar char="•"/>
            </a:pPr>
            <a:r>
              <a:rPr lang="en-US" sz="1800" b="0" i="0" u="none" strike="noStrike" dirty="0">
                <a:solidFill>
                  <a:srgbClr val="000000"/>
                </a:solidFill>
                <a:effectLst/>
                <a:latin typeface="Galano Grotesque" panose="00000500000000000000" pitchFamily="50" charset="0"/>
              </a:rPr>
              <a:t>List is an interface that defines properties and methods related to a read-only ordered collection of items.</a:t>
            </a:r>
          </a:p>
          <a:p>
            <a:pPr rtl="0" fontAlgn="base">
              <a:lnSpc>
                <a:spcPct val="150000"/>
              </a:lnSpc>
              <a:spcBef>
                <a:spcPts val="0"/>
              </a:spcBef>
              <a:spcAft>
                <a:spcPts val="0"/>
              </a:spcAft>
              <a:buFont typeface="Arial" panose="020B0604020202020204" pitchFamily="34" charset="0"/>
              <a:buChar char="•"/>
            </a:pPr>
            <a:r>
              <a:rPr lang="en-US" sz="1800" b="0" i="0" u="none" strike="noStrike" dirty="0">
                <a:solidFill>
                  <a:srgbClr val="000000"/>
                </a:solidFill>
                <a:effectLst/>
                <a:latin typeface="Galano Grotesque" panose="00000500000000000000" pitchFamily="50" charset="0"/>
              </a:rPr>
              <a:t>MutableList extends the List interface by defining methods to modify a list, such as adding and removing elements.</a:t>
            </a:r>
          </a:p>
        </p:txBody>
      </p:sp>
      <p:pic>
        <p:nvPicPr>
          <p:cNvPr id="20482" name="Picture 2">
            <a:extLst>
              <a:ext uri="{FF2B5EF4-FFF2-40B4-BE49-F238E27FC236}">
                <a16:creationId xmlns:a16="http://schemas.microsoft.com/office/drawing/2014/main" id="{3BC950FC-DAC4-8571-55E2-871C2132C7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1767" y="3508131"/>
            <a:ext cx="5734050" cy="24003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3270DF1-C509-AD70-42C8-55EB394B5F6A}"/>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3D3BB3EA-001E-8DD1-9150-DD953DDF15E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38A611B6-5370-F78B-44FE-4F762AF2D00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278A8E44-FE3A-EB67-C2BB-EF08BA062B6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46D12C64-7A95-F2D6-6F8F-0E51146F4E78}"/>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067F5C0D-FA2B-D250-BF09-112923FDC492}"/>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25C14581-D618-B22A-7418-83EE0D880AC3}"/>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F99FFA65-2461-3901-13E4-A577FF5B4701}"/>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7330C186-AB9D-EA0E-3448-234EDECD6EB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8456182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623CD-2D33-52DD-198D-D078F257EE7B}"/>
              </a:ext>
            </a:extLst>
          </p:cNvPr>
          <p:cNvSpPr>
            <a:spLocks noGrp="1"/>
          </p:cNvSpPr>
          <p:nvPr>
            <p:ph type="title"/>
          </p:nvPr>
        </p:nvSpPr>
        <p:spPr>
          <a:xfrm>
            <a:off x="838200" y="659428"/>
            <a:ext cx="10515600" cy="588604"/>
          </a:xfrm>
        </p:spPr>
        <p:txBody>
          <a:bodyPr>
            <a:normAutofit/>
          </a:bodyPr>
          <a:lstStyle/>
          <a:p>
            <a:r>
              <a:rPr lang="en-US" sz="3200" b="0" i="0" u="none" strike="noStrike" dirty="0">
                <a:solidFill>
                  <a:srgbClr val="000000"/>
                </a:solidFill>
                <a:effectLst/>
                <a:latin typeface="Galano Grotesque Medium"/>
              </a:rPr>
              <a:t>Sets in Kotlin</a:t>
            </a:r>
            <a:endParaRPr lang="en-US" sz="3200" dirty="0">
              <a:latin typeface="Galano Grotesque Medium"/>
            </a:endParaRPr>
          </a:p>
        </p:txBody>
      </p:sp>
      <p:sp>
        <p:nvSpPr>
          <p:cNvPr id="3" name="Content Placeholder 2">
            <a:extLst>
              <a:ext uri="{FF2B5EF4-FFF2-40B4-BE49-F238E27FC236}">
                <a16:creationId xmlns:a16="http://schemas.microsoft.com/office/drawing/2014/main" id="{CF7B19EB-4AFB-169D-2D6D-AD061ECC99DC}"/>
              </a:ext>
            </a:extLst>
          </p:cNvPr>
          <p:cNvSpPr>
            <a:spLocks noGrp="1"/>
          </p:cNvSpPr>
          <p:nvPr>
            <p:ph idx="1"/>
          </p:nvPr>
        </p:nvSpPr>
        <p:spPr>
          <a:xfrm>
            <a:off x="838200" y="1354367"/>
            <a:ext cx="10515600" cy="3129707"/>
          </a:xfrm>
        </p:spPr>
        <p:txBody>
          <a:bodyPr/>
          <a:lstStyle/>
          <a:p>
            <a:pPr marL="0" indent="0"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A set is a collection that does not have a specific order and doesn't allow duplicate values.</a:t>
            </a:r>
            <a:br>
              <a:rPr lang="en-US" b="0" dirty="0">
                <a:effectLst/>
                <a:latin typeface="Galano Grotesque" panose="00000500000000000000" pitchFamily="50" charset="0"/>
              </a:rPr>
            </a:br>
            <a:r>
              <a:rPr lang="en-US" sz="1800" b="0" i="0" u="none" strike="noStrike" dirty="0">
                <a:solidFill>
                  <a:srgbClr val="000000"/>
                </a:solidFill>
                <a:effectLst/>
                <a:latin typeface="Galano Grotesque" panose="00000500000000000000" pitchFamily="50" charset="0"/>
              </a:rPr>
              <a:t>Like List and MutableList, there's both a Set and a MutableSet. MutableSet implements Set, so any class implementing MutableSet needs to implement both.</a:t>
            </a:r>
            <a:endParaRPr lang="en-US" b="0" dirty="0">
              <a:effectLst/>
              <a:latin typeface="Galano Grotesque" panose="00000500000000000000" pitchFamily="50" charset="0"/>
            </a:endParaRPr>
          </a:p>
        </p:txBody>
      </p:sp>
      <p:pic>
        <p:nvPicPr>
          <p:cNvPr id="21506" name="Picture 2">
            <a:extLst>
              <a:ext uri="{FF2B5EF4-FFF2-40B4-BE49-F238E27FC236}">
                <a16:creationId xmlns:a16="http://schemas.microsoft.com/office/drawing/2014/main" id="{40F0FFBC-1276-D97C-C46F-DA1F5AA38C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5420" y="2931669"/>
            <a:ext cx="5896203" cy="310481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606EA9D-7C36-8DB2-4D0F-91C5E5BE6189}"/>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FF6CE05C-56AF-0A3E-28A8-ADE9743CFC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AAD9DA8D-D86F-1693-FF90-481C84A4CE1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3E19EE87-D3EB-C6CC-8011-A37D220EC3D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7FBD40D5-F2C7-DB1C-81CA-38D6C7EC13ED}"/>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9C03D481-4A30-1C09-9AB2-2BC04BFD5466}"/>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63F16803-73F4-1A1C-E46F-2EDA90286288}"/>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DE3CE7D2-F866-E6F8-A7F2-3A35585CCE10}"/>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F2277257-BE92-7427-A6AC-60D0FF342D6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15172284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90140-6807-64AB-8EAE-6A011A3A468B}"/>
              </a:ext>
            </a:extLst>
          </p:cNvPr>
          <p:cNvSpPr>
            <a:spLocks noGrp="1"/>
          </p:cNvSpPr>
          <p:nvPr>
            <p:ph type="title"/>
          </p:nvPr>
        </p:nvSpPr>
        <p:spPr>
          <a:xfrm>
            <a:off x="838200" y="1492344"/>
            <a:ext cx="10515600" cy="627933"/>
          </a:xfrm>
        </p:spPr>
        <p:txBody>
          <a:bodyPr>
            <a:normAutofit/>
          </a:bodyPr>
          <a:lstStyle/>
          <a:p>
            <a:r>
              <a:rPr lang="en-US" sz="3200" b="0" i="0" u="none" strike="noStrike" dirty="0">
                <a:solidFill>
                  <a:srgbClr val="000000"/>
                </a:solidFill>
                <a:effectLst/>
                <a:latin typeface="Galano Grotesque Medium" panose="00000600000000000000" pitchFamily="50" charset="0"/>
              </a:rPr>
              <a:t>Map collection in Kotlin</a:t>
            </a:r>
            <a:endParaRPr lang="en-US" sz="3200" dirty="0">
              <a:latin typeface="Galano Grotesque Medium" panose="00000600000000000000" pitchFamily="50" charset="0"/>
            </a:endParaRPr>
          </a:p>
        </p:txBody>
      </p:sp>
      <p:sp>
        <p:nvSpPr>
          <p:cNvPr id="3" name="Content Placeholder 2">
            <a:extLst>
              <a:ext uri="{FF2B5EF4-FFF2-40B4-BE49-F238E27FC236}">
                <a16:creationId xmlns:a16="http://schemas.microsoft.com/office/drawing/2014/main" id="{875C0084-2149-3856-417F-C3FF30D37BFD}"/>
              </a:ext>
            </a:extLst>
          </p:cNvPr>
          <p:cNvSpPr>
            <a:spLocks noGrp="1"/>
          </p:cNvSpPr>
          <p:nvPr>
            <p:ph idx="1"/>
          </p:nvPr>
        </p:nvSpPr>
        <p:spPr>
          <a:xfrm>
            <a:off x="838200" y="2264484"/>
            <a:ext cx="10515600" cy="3098824"/>
          </a:xfrm>
        </p:spPr>
        <p:txBody>
          <a:bodyPr>
            <a:normAutofit/>
          </a:bodyPr>
          <a:lstStyle/>
          <a:p>
            <a:pPr marL="0" indent="0">
              <a:lnSpc>
                <a:spcPct val="150000"/>
              </a:lnSpc>
              <a:buNone/>
            </a:pPr>
            <a:r>
              <a:rPr lang="en-US" sz="1800" b="0" i="0" u="none" strike="noStrike" dirty="0">
                <a:solidFill>
                  <a:srgbClr val="000000"/>
                </a:solidFill>
                <a:effectLst/>
                <a:latin typeface="Galano Grotesque" panose="00000500000000000000" pitchFamily="50" charset="0"/>
              </a:rPr>
              <a:t>A Map is a collection consisting of keys and values. It's called a map because unique keys are mapped to other values. A key and its accompanying value are often called a key-value pair.</a:t>
            </a:r>
          </a:p>
          <a:p>
            <a:pPr marL="0" indent="0"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Maps can be declared using the mapOf() or mutableMapOf() function. Maps require two generic types separated by a comma—one for the keys and another for the values.</a:t>
            </a:r>
            <a:endParaRPr lang="en-US" b="0" dirty="0">
              <a:effectLst/>
              <a:latin typeface="Galano Grotesque" panose="00000500000000000000" pitchFamily="50" charset="0"/>
            </a:endParaRPr>
          </a:p>
          <a:p>
            <a:pPr marL="0" indent="0">
              <a:lnSpc>
                <a:spcPct val="150000"/>
              </a:lnSpc>
              <a:buNone/>
            </a:pPr>
            <a:endParaRPr lang="en-US" dirty="0">
              <a:latin typeface="Galano Grotesque" panose="00000500000000000000" pitchFamily="50" charset="0"/>
            </a:endParaRPr>
          </a:p>
        </p:txBody>
      </p:sp>
      <p:pic>
        <p:nvPicPr>
          <p:cNvPr id="22530" name="Picture 2">
            <a:extLst>
              <a:ext uri="{FF2B5EF4-FFF2-40B4-BE49-F238E27FC236}">
                <a16:creationId xmlns:a16="http://schemas.microsoft.com/office/drawing/2014/main" id="{E2EBB314-BF60-647C-8184-859FD496DE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666092"/>
            <a:ext cx="5734050" cy="61912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A6903A1-90B1-8E5F-CD9E-CF2FD0E5A62B}"/>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FAC67EA6-72C3-084D-60C1-52945853634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7B0F5555-F2FC-B36C-265D-52DC0B3C26D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BEB4E89A-6DD3-9FEF-5602-12CD390CF67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3F573DA1-9AFF-EA00-B191-AFC7F7A2D98F}"/>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B6F4AA97-B87E-A74E-78CA-367F854419A0}"/>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6C8C4DDA-EC11-CF35-90AB-8387AAC5736E}"/>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F3D5C0F1-B89A-1AF1-A38B-7D7AEAE07670}"/>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4D899F85-5FE1-C2D9-7D77-705722A8ADC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9072357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a:extLst>
              <a:ext uri="{FF2B5EF4-FFF2-40B4-BE49-F238E27FC236}">
                <a16:creationId xmlns:a16="http://schemas.microsoft.com/office/drawing/2014/main" id="{FFEFF55C-26FD-B04A-0745-7955E6B8B68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80992" y="820653"/>
            <a:ext cx="6304465" cy="544529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19E66FA5-4F07-098E-2F03-614E6D626CA8}"/>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5" name="Graphic 4">
            <a:extLst>
              <a:ext uri="{FF2B5EF4-FFF2-40B4-BE49-F238E27FC236}">
                <a16:creationId xmlns:a16="http://schemas.microsoft.com/office/drawing/2014/main" id="{D04BBC65-D4A4-08AD-3B3D-CB70C8268EA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7" name="Graphic 6">
            <a:extLst>
              <a:ext uri="{FF2B5EF4-FFF2-40B4-BE49-F238E27FC236}">
                <a16:creationId xmlns:a16="http://schemas.microsoft.com/office/drawing/2014/main" id="{D786B39F-43E1-1062-7D0C-6FE95570733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9" name="Graphic 8">
            <a:extLst>
              <a:ext uri="{FF2B5EF4-FFF2-40B4-BE49-F238E27FC236}">
                <a16:creationId xmlns:a16="http://schemas.microsoft.com/office/drawing/2014/main" id="{1061A4D4-768E-E12F-476F-73DAC0EB447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1" name="Rectangle 10">
            <a:extLst>
              <a:ext uri="{FF2B5EF4-FFF2-40B4-BE49-F238E27FC236}">
                <a16:creationId xmlns:a16="http://schemas.microsoft.com/office/drawing/2014/main" id="{F5F1B0CD-F2CB-A138-D764-98AC16F11247}"/>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3" name="Rectangle 12">
            <a:extLst>
              <a:ext uri="{FF2B5EF4-FFF2-40B4-BE49-F238E27FC236}">
                <a16:creationId xmlns:a16="http://schemas.microsoft.com/office/drawing/2014/main" id="{0E727A91-2A57-5D79-7111-86672296B8E8}"/>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FAB7E7C0-FA7E-04D3-BF9C-0B81A955738F}"/>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D33C96AB-3697-434C-CCE8-213F9E73C31E}"/>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19" name="Graphic 18">
            <a:extLst>
              <a:ext uri="{FF2B5EF4-FFF2-40B4-BE49-F238E27FC236}">
                <a16:creationId xmlns:a16="http://schemas.microsoft.com/office/drawing/2014/main" id="{7E217266-A291-269A-FBC7-92E6FA31047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8334362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5" name="Graphic 4">
            <a:extLst>
              <a:ext uri="{FF2B5EF4-FFF2-40B4-BE49-F238E27FC236}">
                <a16:creationId xmlns:a16="http://schemas.microsoft.com/office/drawing/2014/main" id="{F0F3FFA5-48CC-2973-539C-DE4A3E36070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0579132" flipH="1">
            <a:off x="6810835" y="5441151"/>
            <a:ext cx="416410" cy="638496"/>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20868">
            <a:off x="4972685" y="5443066"/>
            <a:ext cx="416410" cy="638496"/>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160423"/>
            <a:ext cx="1582359" cy="24984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61462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34879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61462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34879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69956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 advClick="0" advTm="0">
        <p159:morph option="byObject"/>
      </p:transition>
    </mc:Choice>
    <mc:Fallback xmlns="">
      <p:transition advClick="0" advTm="0">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8FC9C-CD4B-75DB-8931-06E2BDACAFE5}"/>
              </a:ext>
            </a:extLst>
          </p:cNvPr>
          <p:cNvSpPr>
            <a:spLocks noGrp="1"/>
          </p:cNvSpPr>
          <p:nvPr>
            <p:ph type="title"/>
          </p:nvPr>
        </p:nvSpPr>
        <p:spPr>
          <a:xfrm>
            <a:off x="838200" y="2036325"/>
            <a:ext cx="5257800" cy="1325563"/>
          </a:xfrm>
        </p:spPr>
        <p:txBody>
          <a:bodyPr>
            <a:normAutofit/>
          </a:bodyPr>
          <a:lstStyle/>
          <a:p>
            <a:r>
              <a:rPr lang="en-US" sz="3200" b="0" i="0" u="none" strike="noStrike" dirty="0">
                <a:solidFill>
                  <a:srgbClr val="000000"/>
                </a:solidFill>
                <a:effectLst/>
                <a:latin typeface="Galano Grotesque Medium"/>
              </a:rPr>
              <a:t>Higher-order functions with collections</a:t>
            </a:r>
            <a:endParaRPr lang="en-US" sz="3200" dirty="0">
              <a:latin typeface="Galano Grotesque Medium"/>
            </a:endParaRPr>
          </a:p>
        </p:txBody>
      </p:sp>
      <p:sp>
        <p:nvSpPr>
          <p:cNvPr id="3" name="Content Placeholder 2">
            <a:extLst>
              <a:ext uri="{FF2B5EF4-FFF2-40B4-BE49-F238E27FC236}">
                <a16:creationId xmlns:a16="http://schemas.microsoft.com/office/drawing/2014/main" id="{4AAD13EE-75E4-5B31-0664-C2660353FCC8}"/>
              </a:ext>
            </a:extLst>
          </p:cNvPr>
          <p:cNvSpPr>
            <a:spLocks noGrp="1"/>
          </p:cNvSpPr>
          <p:nvPr>
            <p:ph idx="1"/>
          </p:nvPr>
        </p:nvSpPr>
        <p:spPr>
          <a:xfrm>
            <a:off x="838200" y="3429000"/>
            <a:ext cx="10515600" cy="1477108"/>
          </a:xfrm>
        </p:spPr>
        <p:txBody>
          <a:bodyPr>
            <a:noAutofit/>
          </a:bodyPr>
          <a:lstStyle/>
          <a:p>
            <a:pPr marL="0" indent="0">
              <a:lnSpc>
                <a:spcPct val="150000"/>
              </a:lnSpc>
              <a:buNone/>
            </a:pPr>
            <a:r>
              <a:rPr lang="en-US" sz="1800" b="0" i="0" u="none" strike="noStrike" dirty="0">
                <a:solidFill>
                  <a:srgbClr val="000000"/>
                </a:solidFill>
                <a:effectLst/>
                <a:latin typeface="Galano Grotesque" panose="00000500000000000000" pitchFamily="50" charset="0"/>
              </a:rPr>
              <a:t>Higher-order functions are especially relevant to collections as they help you perform common tasks, like sorting or filtering, with less code.</a:t>
            </a:r>
            <a:endParaRPr lang="en-US" sz="1800" dirty="0">
              <a:latin typeface="Galano Grotesque" panose="00000500000000000000" pitchFamily="50" charset="0"/>
            </a:endParaRPr>
          </a:p>
        </p:txBody>
      </p:sp>
      <p:sp>
        <p:nvSpPr>
          <p:cNvPr id="5" name="Rectangle 4">
            <a:extLst>
              <a:ext uri="{FF2B5EF4-FFF2-40B4-BE49-F238E27FC236}">
                <a16:creationId xmlns:a16="http://schemas.microsoft.com/office/drawing/2014/main" id="{6F774BFC-2032-3323-12CB-AF286511E377}"/>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D59A6D1A-3917-BF22-F02F-34B5D6F2E3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A4E2370B-4AA5-B8CD-33D7-013AC982812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16F63E40-3DAC-8761-554A-1345B96763F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0F8D4827-FAF5-A00F-BD43-C870ED56E75B}"/>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1FDC84BB-0905-1CE8-8125-B81DAA744EBD}"/>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F2203F9D-E46C-F881-9FFD-222A1EB70F5B}"/>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5768EBF3-BA65-5E6C-BC68-C266521BDE00}"/>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C9478F9C-7003-6326-F7A9-B2ADADCB008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14296098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158C0-DEF0-B06A-6850-859CF2B8C39E}"/>
              </a:ext>
            </a:extLst>
          </p:cNvPr>
          <p:cNvSpPr>
            <a:spLocks noGrp="1"/>
          </p:cNvSpPr>
          <p:nvPr>
            <p:ph type="title"/>
          </p:nvPr>
        </p:nvSpPr>
        <p:spPr>
          <a:xfrm>
            <a:off x="838200" y="681037"/>
            <a:ext cx="10515600" cy="657430"/>
          </a:xfrm>
        </p:spPr>
        <p:txBody>
          <a:bodyPr>
            <a:normAutofit/>
          </a:bodyPr>
          <a:lstStyle/>
          <a:p>
            <a:r>
              <a:rPr lang="en-US" sz="3200" b="0" i="0" u="none" strike="noStrike" dirty="0">
                <a:solidFill>
                  <a:srgbClr val="000000"/>
                </a:solidFill>
                <a:effectLst/>
                <a:latin typeface="Galano Grotesque Medium"/>
              </a:rPr>
              <a:t>Loop over a list with forEach()</a:t>
            </a:r>
            <a:endParaRPr lang="en-US" sz="6600" dirty="0">
              <a:latin typeface="Galano Grotesque Medium"/>
            </a:endParaRPr>
          </a:p>
        </p:txBody>
      </p:sp>
      <p:sp>
        <p:nvSpPr>
          <p:cNvPr id="3" name="Content Placeholder 2">
            <a:extLst>
              <a:ext uri="{FF2B5EF4-FFF2-40B4-BE49-F238E27FC236}">
                <a16:creationId xmlns:a16="http://schemas.microsoft.com/office/drawing/2014/main" id="{90ED3FB9-04FC-BC13-E21E-CB9DBE038947}"/>
              </a:ext>
            </a:extLst>
          </p:cNvPr>
          <p:cNvSpPr>
            <a:spLocks noGrp="1"/>
          </p:cNvSpPr>
          <p:nvPr>
            <p:ph idx="1"/>
          </p:nvPr>
        </p:nvSpPr>
        <p:spPr>
          <a:xfrm>
            <a:off x="838200" y="1423785"/>
            <a:ext cx="10515600" cy="1460092"/>
          </a:xfrm>
        </p:spPr>
        <p:txBody>
          <a:bodyPr/>
          <a:lstStyle/>
          <a:p>
            <a:pPr marL="0" indent="0"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rPr>
              <a:t>The forEach() function executes the function passed as a parameter once for each item in the collection. This works similarly to the repeat() function, or a for loop. </a:t>
            </a:r>
            <a:endParaRPr lang="en-US" b="0" dirty="0">
              <a:effectLst/>
              <a:latin typeface="Galano Grotesque" panose="00000500000000000000" pitchFamily="50" charset="0"/>
            </a:endParaRPr>
          </a:p>
          <a:p>
            <a:pPr marL="0" indent="0">
              <a:lnSpc>
                <a:spcPct val="150000"/>
              </a:lnSpc>
              <a:buNone/>
            </a:pPr>
            <a:endParaRPr lang="en-US" dirty="0">
              <a:latin typeface="Galano Grotesque" panose="00000500000000000000" pitchFamily="50" charset="0"/>
            </a:endParaRPr>
          </a:p>
        </p:txBody>
      </p:sp>
      <p:pic>
        <p:nvPicPr>
          <p:cNvPr id="24578" name="Picture 2">
            <a:extLst>
              <a:ext uri="{FF2B5EF4-FFF2-40B4-BE49-F238E27FC236}">
                <a16:creationId xmlns:a16="http://schemas.microsoft.com/office/drawing/2014/main" id="{B57F4FC6-AFC4-58CC-0E98-2BD6656679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5862" y="2629208"/>
            <a:ext cx="6154895" cy="354775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57831C7E-A0FB-B2F7-0420-66A01F260FBB}"/>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3A6C2CEE-02D6-C12B-D2D9-7BB561C37A1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F9A91520-F9FB-D1D9-F6A0-8137108ACB6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77C14A8D-6983-7A0A-D621-A5863482C0D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FF0D7EB1-81B3-0D26-C334-5E8266A22F3B}"/>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67242557-A2B4-3E5B-2C15-BC6597B3A866}"/>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775CBDAA-83D0-604B-4F09-A19258600DCE}"/>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D83E3F2A-94AD-C6F6-8DE9-910921E4985F}"/>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F6BD8C72-E560-C3CA-7A6F-8B462B57BA4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1262422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B19B3-EDEB-A1B7-680A-4A279FBD3D10}"/>
              </a:ext>
            </a:extLst>
          </p:cNvPr>
          <p:cNvSpPr>
            <a:spLocks noGrp="1"/>
          </p:cNvSpPr>
          <p:nvPr>
            <p:ph type="title"/>
          </p:nvPr>
        </p:nvSpPr>
        <p:spPr>
          <a:xfrm>
            <a:off x="838200" y="588091"/>
            <a:ext cx="10515600" cy="686927"/>
          </a:xfrm>
        </p:spPr>
        <p:txBody>
          <a:bodyPr>
            <a:normAutofit/>
          </a:bodyPr>
          <a:lstStyle/>
          <a:p>
            <a:r>
              <a:rPr lang="en-US" sz="3200" b="0" i="0" u="none" strike="noStrike" dirty="0">
                <a:solidFill>
                  <a:srgbClr val="000000"/>
                </a:solidFill>
                <a:effectLst/>
                <a:latin typeface="Galano Grotesque Medium"/>
              </a:rPr>
              <a:t>map()</a:t>
            </a:r>
            <a:endParaRPr lang="en-US" sz="6600" dirty="0">
              <a:latin typeface="Galano Grotesque Medium"/>
            </a:endParaRPr>
          </a:p>
        </p:txBody>
      </p:sp>
      <p:sp>
        <p:nvSpPr>
          <p:cNvPr id="3" name="Content Placeholder 2">
            <a:extLst>
              <a:ext uri="{FF2B5EF4-FFF2-40B4-BE49-F238E27FC236}">
                <a16:creationId xmlns:a16="http://schemas.microsoft.com/office/drawing/2014/main" id="{E8BFDC7B-53D4-15D7-80E1-C8D8E5F3E242}"/>
              </a:ext>
            </a:extLst>
          </p:cNvPr>
          <p:cNvSpPr>
            <a:spLocks noGrp="1"/>
          </p:cNvSpPr>
          <p:nvPr>
            <p:ph idx="1"/>
          </p:nvPr>
        </p:nvSpPr>
        <p:spPr>
          <a:xfrm>
            <a:off x="838200" y="1275018"/>
            <a:ext cx="10515600" cy="1626444"/>
          </a:xfrm>
        </p:spPr>
        <p:txBody>
          <a:bodyPr/>
          <a:lstStyle/>
          <a:p>
            <a:pPr marL="0" indent="0">
              <a:lnSpc>
                <a:spcPct val="150000"/>
              </a:lnSpc>
              <a:buNone/>
            </a:pPr>
            <a:r>
              <a:rPr lang="en-US" sz="1800" b="0" i="0" u="none" strike="noStrike" dirty="0">
                <a:solidFill>
                  <a:srgbClr val="000000"/>
                </a:solidFill>
                <a:effectLst/>
                <a:latin typeface="Galano Grotesque" panose="00000500000000000000" pitchFamily="50" charset="0"/>
              </a:rPr>
              <a:t>The map() function lets you transform a collection into a new collection with the same number of elements.</a:t>
            </a:r>
            <a:endParaRPr lang="en-US" dirty="0">
              <a:latin typeface="Galano Grotesque" panose="00000500000000000000" pitchFamily="50" charset="0"/>
            </a:endParaRPr>
          </a:p>
        </p:txBody>
      </p:sp>
      <p:pic>
        <p:nvPicPr>
          <p:cNvPr id="25602" name="Picture 2">
            <a:extLst>
              <a:ext uri="{FF2B5EF4-FFF2-40B4-BE49-F238E27FC236}">
                <a16:creationId xmlns:a16="http://schemas.microsoft.com/office/drawing/2014/main" id="{02322F0B-7ADA-59E6-CA7A-DF0B0B0C1C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9916" y="2394956"/>
            <a:ext cx="5156084" cy="376856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52A90276-3D18-6395-139C-E1B07E01AD64}"/>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7106FD31-28B4-F9F6-1D2B-CB530730425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C1A41DED-678C-32B3-567C-B6B25EE6107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944F6EAC-F747-7577-8568-9593BF2980C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694A7FB5-E2A9-F3B4-273C-80875635345A}"/>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8708F779-24FD-DEF6-5951-93DD1C9C9385}"/>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33E2F5EC-6F20-661C-E659-533440555CF0}"/>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0329C83D-6351-6C6A-4F5B-64EC41350C6C}"/>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661AAC15-DC6F-623C-9B74-C6161328DD3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32004333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0F6C8-F8CA-20CD-217C-A9F253B7CECB}"/>
              </a:ext>
            </a:extLst>
          </p:cNvPr>
          <p:cNvSpPr>
            <a:spLocks noGrp="1"/>
          </p:cNvSpPr>
          <p:nvPr>
            <p:ph type="title"/>
          </p:nvPr>
        </p:nvSpPr>
        <p:spPr>
          <a:xfrm>
            <a:off x="838200" y="637485"/>
            <a:ext cx="10515600" cy="598436"/>
          </a:xfrm>
        </p:spPr>
        <p:txBody>
          <a:bodyPr>
            <a:normAutofit/>
          </a:bodyPr>
          <a:lstStyle/>
          <a:p>
            <a:r>
              <a:rPr lang="en-US" sz="3200" b="0" i="0" u="none" strike="noStrike" dirty="0">
                <a:solidFill>
                  <a:srgbClr val="000000"/>
                </a:solidFill>
                <a:effectLst/>
                <a:latin typeface="Galano Grotesque Medium"/>
              </a:rPr>
              <a:t>filter()</a:t>
            </a:r>
            <a:endParaRPr lang="en-US" sz="3200" dirty="0">
              <a:latin typeface="Galano Grotesque Medium"/>
            </a:endParaRPr>
          </a:p>
        </p:txBody>
      </p:sp>
      <p:sp>
        <p:nvSpPr>
          <p:cNvPr id="3" name="Content Placeholder 2">
            <a:extLst>
              <a:ext uri="{FF2B5EF4-FFF2-40B4-BE49-F238E27FC236}">
                <a16:creationId xmlns:a16="http://schemas.microsoft.com/office/drawing/2014/main" id="{7BC6190A-012D-ADBA-7D57-A5A04D796984}"/>
              </a:ext>
            </a:extLst>
          </p:cNvPr>
          <p:cNvSpPr>
            <a:spLocks noGrp="1"/>
          </p:cNvSpPr>
          <p:nvPr>
            <p:ph idx="1"/>
          </p:nvPr>
        </p:nvSpPr>
        <p:spPr>
          <a:xfrm>
            <a:off x="838200" y="1458327"/>
            <a:ext cx="10515600" cy="598436"/>
          </a:xfrm>
        </p:spPr>
        <p:txBody>
          <a:bodyPr/>
          <a:lstStyle/>
          <a:p>
            <a:pPr marL="0" indent="0">
              <a:buNone/>
            </a:pPr>
            <a:r>
              <a:rPr lang="en-US" sz="1800" b="0" i="0" u="none" strike="noStrike" dirty="0">
                <a:solidFill>
                  <a:srgbClr val="000000"/>
                </a:solidFill>
                <a:effectLst/>
                <a:latin typeface="Galano Grotesque" panose="00000500000000000000" pitchFamily="50" charset="0"/>
              </a:rPr>
              <a:t>The filter() function lets you create a subset of a collection.</a:t>
            </a:r>
            <a:endParaRPr lang="en-US" dirty="0">
              <a:latin typeface="Galano Grotesque" panose="00000500000000000000" pitchFamily="50" charset="0"/>
            </a:endParaRPr>
          </a:p>
        </p:txBody>
      </p:sp>
      <p:pic>
        <p:nvPicPr>
          <p:cNvPr id="26626" name="Picture 2">
            <a:extLst>
              <a:ext uri="{FF2B5EF4-FFF2-40B4-BE49-F238E27FC236}">
                <a16:creationId xmlns:a16="http://schemas.microsoft.com/office/drawing/2014/main" id="{B62F16B7-1C81-C817-CA1D-620531D169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6669" y="2056763"/>
            <a:ext cx="6856069" cy="413414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2A0BDBF-361D-F75B-5D0C-FF8F93BB0A22}"/>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741BB049-A4D9-96DC-AF31-C94BD264E41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FB6FBF83-E0A7-78BE-D645-94CD1F69B4C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E5146ADD-AED0-256D-68FC-E276BC4F7C5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496EC573-6E79-85F6-F794-C8FE672DCB2F}"/>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10B5A4F8-53D8-F094-7FC0-418C338C58A9}"/>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19AD30F6-A47A-1717-0655-279CDF0AA318}"/>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07D7135C-C748-EB76-B13E-520C4CE9A9B0}"/>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A961B03C-0CA6-AFEC-CC60-BA008C7A6C2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21530767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4ED7F-5761-0C53-746F-087B479D39FE}"/>
              </a:ext>
            </a:extLst>
          </p:cNvPr>
          <p:cNvSpPr>
            <a:spLocks noGrp="1"/>
          </p:cNvSpPr>
          <p:nvPr>
            <p:ph type="title"/>
          </p:nvPr>
        </p:nvSpPr>
        <p:spPr>
          <a:xfrm>
            <a:off x="838200" y="565098"/>
            <a:ext cx="10515600" cy="608269"/>
          </a:xfrm>
        </p:spPr>
        <p:txBody>
          <a:bodyPr>
            <a:normAutofit/>
          </a:bodyPr>
          <a:lstStyle/>
          <a:p>
            <a:r>
              <a:rPr lang="en-US" sz="3200" b="0" i="0" u="none" strike="noStrike" dirty="0" err="1">
                <a:solidFill>
                  <a:srgbClr val="000000"/>
                </a:solidFill>
                <a:effectLst/>
                <a:latin typeface="Galano Grotesque Medium"/>
                <a:cs typeface="Arial" panose="020B0604020202020204" pitchFamily="34" charset="0"/>
              </a:rPr>
              <a:t>groupBy</a:t>
            </a:r>
            <a:r>
              <a:rPr lang="en-US" sz="3200" b="0" i="0" u="none" strike="noStrike" dirty="0">
                <a:solidFill>
                  <a:srgbClr val="000000"/>
                </a:solidFill>
                <a:effectLst/>
                <a:latin typeface="Galano Grotesque Medium"/>
                <a:cs typeface="Arial" panose="020B0604020202020204" pitchFamily="34" charset="0"/>
              </a:rPr>
              <a:t>()</a:t>
            </a:r>
            <a:endParaRPr lang="en-US" sz="6600" dirty="0">
              <a:latin typeface="Galano Grotesque Medium"/>
              <a:cs typeface="Arial" panose="020B0604020202020204" pitchFamily="34" charset="0"/>
            </a:endParaRPr>
          </a:p>
        </p:txBody>
      </p:sp>
      <p:sp>
        <p:nvSpPr>
          <p:cNvPr id="3" name="Content Placeholder 2">
            <a:extLst>
              <a:ext uri="{FF2B5EF4-FFF2-40B4-BE49-F238E27FC236}">
                <a16:creationId xmlns:a16="http://schemas.microsoft.com/office/drawing/2014/main" id="{FB7ED940-C962-8812-A7B0-5B133C62B188}"/>
              </a:ext>
            </a:extLst>
          </p:cNvPr>
          <p:cNvSpPr>
            <a:spLocks noGrp="1"/>
          </p:cNvSpPr>
          <p:nvPr>
            <p:ph idx="1"/>
          </p:nvPr>
        </p:nvSpPr>
        <p:spPr>
          <a:xfrm>
            <a:off x="838200" y="1203734"/>
            <a:ext cx="10515600" cy="1886356"/>
          </a:xfrm>
        </p:spPr>
        <p:txBody>
          <a:bodyPr>
            <a:normAutofit/>
          </a:bodyPr>
          <a:lstStyle/>
          <a:p>
            <a:pPr marL="0" indent="0" rtl="0">
              <a:lnSpc>
                <a:spcPct val="150000"/>
              </a:lnSpc>
              <a:spcBef>
                <a:spcPts val="0"/>
              </a:spcBef>
              <a:spcAft>
                <a:spcPts val="0"/>
              </a:spcAft>
              <a:buNone/>
            </a:pPr>
            <a:r>
              <a:rPr lang="en-US" sz="1800" b="0" i="0" u="none" strike="noStrike" dirty="0">
                <a:solidFill>
                  <a:srgbClr val="000000"/>
                </a:solidFill>
                <a:effectLst/>
                <a:latin typeface="Galano Grotesque" panose="00000500000000000000" pitchFamily="50" charset="0"/>
                <a:cs typeface="Arial" panose="020B0604020202020204" pitchFamily="34" charset="0"/>
              </a:rPr>
              <a:t>The </a:t>
            </a:r>
            <a:r>
              <a:rPr lang="en-US" sz="1800" b="0" i="0" u="none" strike="noStrike" dirty="0" err="1">
                <a:solidFill>
                  <a:srgbClr val="000000"/>
                </a:solidFill>
                <a:effectLst/>
                <a:latin typeface="Galano Grotesque" panose="00000500000000000000" pitchFamily="50" charset="0"/>
                <a:cs typeface="Arial" panose="020B0604020202020204" pitchFamily="34" charset="0"/>
              </a:rPr>
              <a:t>groupBy</a:t>
            </a:r>
            <a:r>
              <a:rPr lang="en-US" sz="1800" b="0" i="0" u="none" strike="noStrike" dirty="0">
                <a:solidFill>
                  <a:srgbClr val="000000"/>
                </a:solidFill>
                <a:effectLst/>
                <a:latin typeface="Galano Grotesque" panose="00000500000000000000" pitchFamily="50" charset="0"/>
                <a:cs typeface="Arial" panose="020B0604020202020204" pitchFamily="34" charset="0"/>
              </a:rPr>
              <a:t>() function can be used to turn a list into a map, based on a function. Each unique return value of the function becomes a key in the resulting map. The values for each key are all the items in the collection that produced that unique return value.</a:t>
            </a:r>
            <a:endParaRPr lang="en-US" b="0" dirty="0">
              <a:effectLst/>
              <a:latin typeface="Galano Grotesque" panose="00000500000000000000" pitchFamily="50" charset="0"/>
              <a:cs typeface="Arial" panose="020B0604020202020204" pitchFamily="34" charset="0"/>
            </a:endParaRPr>
          </a:p>
        </p:txBody>
      </p:sp>
      <p:pic>
        <p:nvPicPr>
          <p:cNvPr id="27650" name="Picture 2">
            <a:extLst>
              <a:ext uri="{FF2B5EF4-FFF2-40B4-BE49-F238E27FC236}">
                <a16:creationId xmlns:a16="http://schemas.microsoft.com/office/drawing/2014/main" id="{106F114E-E1B3-2304-056B-761B94FED9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923" y="2747243"/>
            <a:ext cx="5509008" cy="344999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00B8DF98-B97B-C906-9AAF-D391D18C13E8}"/>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BDAED2A3-8305-F58D-CB5D-34F4A1BE5E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1C967B33-74CF-4EDE-C751-E07237A3EEA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4A68131C-7147-F4D6-EB1A-0FAEC9EEAAF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4319D7B8-9DB7-39D3-6E59-A982D605381B}"/>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03833EED-6CCA-1B2F-8BD2-1434EBBB8578}"/>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2CF6AF72-39A6-3A08-AB9C-FAF848BF1E50}"/>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F1A38ECA-3BF8-E007-B9F3-7548AEFCD1E0}"/>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CCEFD28F-B72B-594D-B65D-8BE5A74CD7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2208457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8273A-8BB4-6FFB-7213-96123512D866}"/>
              </a:ext>
            </a:extLst>
          </p:cNvPr>
          <p:cNvSpPr>
            <a:spLocks noGrp="1"/>
          </p:cNvSpPr>
          <p:nvPr>
            <p:ph type="title"/>
          </p:nvPr>
        </p:nvSpPr>
        <p:spPr>
          <a:xfrm>
            <a:off x="838200" y="654512"/>
            <a:ext cx="10515600" cy="578772"/>
          </a:xfrm>
        </p:spPr>
        <p:txBody>
          <a:bodyPr>
            <a:normAutofit/>
          </a:bodyPr>
          <a:lstStyle/>
          <a:p>
            <a:r>
              <a:rPr lang="en-US" sz="3200" b="0" i="0" u="none" strike="noStrike" dirty="0">
                <a:solidFill>
                  <a:srgbClr val="000000"/>
                </a:solidFill>
                <a:effectLst/>
                <a:latin typeface="Galano Grotesque Medium" panose="00000600000000000000" pitchFamily="50" charset="0"/>
              </a:rPr>
              <a:t>fold()</a:t>
            </a:r>
            <a:endParaRPr lang="en-US" sz="6600" dirty="0">
              <a:latin typeface="Galano Grotesque Medium" panose="00000600000000000000" pitchFamily="50" charset="0"/>
            </a:endParaRPr>
          </a:p>
        </p:txBody>
      </p:sp>
      <p:sp>
        <p:nvSpPr>
          <p:cNvPr id="3" name="Content Placeholder 2">
            <a:extLst>
              <a:ext uri="{FF2B5EF4-FFF2-40B4-BE49-F238E27FC236}">
                <a16:creationId xmlns:a16="http://schemas.microsoft.com/office/drawing/2014/main" id="{C9EC2D97-950F-E979-1E0E-F9A683172BA2}"/>
              </a:ext>
            </a:extLst>
          </p:cNvPr>
          <p:cNvSpPr>
            <a:spLocks noGrp="1"/>
          </p:cNvSpPr>
          <p:nvPr>
            <p:ph idx="1"/>
          </p:nvPr>
        </p:nvSpPr>
        <p:spPr>
          <a:xfrm>
            <a:off x="838200" y="1386647"/>
            <a:ext cx="10515600" cy="1501177"/>
          </a:xfrm>
        </p:spPr>
        <p:txBody>
          <a:bodyPr>
            <a:noAutofit/>
          </a:bodyPr>
          <a:lstStyle/>
          <a:p>
            <a:pPr marL="0" indent="0">
              <a:lnSpc>
                <a:spcPct val="150000"/>
              </a:lnSpc>
              <a:buNone/>
            </a:pPr>
            <a:r>
              <a:rPr lang="en-US" sz="1800" b="0" i="0" u="none" strike="noStrike" dirty="0">
                <a:solidFill>
                  <a:srgbClr val="000000"/>
                </a:solidFill>
                <a:effectLst/>
                <a:latin typeface="Galano Grotesque" panose="00000500000000000000" pitchFamily="50" charset="0"/>
              </a:rPr>
              <a:t>The fold() function is used to generate a single value from a collection. This is most commonly used for things like calculating a total of prices, or summing all the elements in a list to find an average.</a:t>
            </a:r>
            <a:endParaRPr lang="en-US" sz="1800" dirty="0">
              <a:latin typeface="Galano Grotesque" panose="00000500000000000000" pitchFamily="50" charset="0"/>
            </a:endParaRPr>
          </a:p>
        </p:txBody>
      </p:sp>
      <p:pic>
        <p:nvPicPr>
          <p:cNvPr id="28674" name="Picture 2">
            <a:extLst>
              <a:ext uri="{FF2B5EF4-FFF2-40B4-BE49-F238E27FC236}">
                <a16:creationId xmlns:a16="http://schemas.microsoft.com/office/drawing/2014/main" id="{38F7212C-BD4C-D33F-2BB6-111A14A115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2975" y="3041188"/>
            <a:ext cx="5734050" cy="31623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7DC9AA25-995D-679D-96C4-5C7DDDAAD3C4}"/>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F5D479E2-D537-3F15-2B19-EC61F2C038F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1EC767A7-0D30-4553-A723-C6BBC7DD880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CA2E771C-D346-0391-EBAE-7E753ABDD2F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5AD311E5-E383-C6D7-F220-36CE6D15D211}"/>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785C4487-B816-D41D-2533-30AFD888D7B2}"/>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FCF465B2-95D4-8085-63D1-74D15C737851}"/>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31C2AE37-8880-5673-7318-F27DD45F61E3}"/>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D7768F91-89D8-A80B-272C-3C38DA00BA6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37161632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B70CAA-5AD5-1D68-B314-139E739FC4E5}"/>
              </a:ext>
            </a:extLst>
          </p:cNvPr>
          <p:cNvSpPr>
            <a:spLocks noGrp="1"/>
          </p:cNvSpPr>
          <p:nvPr>
            <p:ph type="title"/>
          </p:nvPr>
        </p:nvSpPr>
        <p:spPr/>
        <p:txBody>
          <a:bodyPr>
            <a:normAutofit/>
          </a:bodyPr>
          <a:lstStyle/>
          <a:p>
            <a:r>
              <a:rPr lang="en-US" sz="3600" b="0" i="0" u="none" strike="noStrike" dirty="0" err="1">
                <a:solidFill>
                  <a:srgbClr val="000000"/>
                </a:solidFill>
                <a:effectLst/>
                <a:latin typeface="Galano Grotesque Medium"/>
              </a:rPr>
              <a:t>sortedBy</a:t>
            </a:r>
            <a:r>
              <a:rPr lang="en-US" sz="3600" b="0" i="0" u="none" strike="noStrike" dirty="0">
                <a:solidFill>
                  <a:srgbClr val="000000"/>
                </a:solidFill>
                <a:effectLst/>
                <a:latin typeface="Galano Grotesque Medium"/>
              </a:rPr>
              <a:t>()</a:t>
            </a:r>
            <a:endParaRPr lang="en-US" sz="7200" dirty="0">
              <a:latin typeface="Galano Grotesque Medium"/>
            </a:endParaRPr>
          </a:p>
        </p:txBody>
      </p:sp>
      <p:sp>
        <p:nvSpPr>
          <p:cNvPr id="3" name="Content Placeholder 2">
            <a:extLst>
              <a:ext uri="{FF2B5EF4-FFF2-40B4-BE49-F238E27FC236}">
                <a16:creationId xmlns:a16="http://schemas.microsoft.com/office/drawing/2014/main" id="{5DA14DCC-2AAB-5551-9588-011E60B4E7D1}"/>
              </a:ext>
            </a:extLst>
          </p:cNvPr>
          <p:cNvSpPr>
            <a:spLocks noGrp="1"/>
          </p:cNvSpPr>
          <p:nvPr>
            <p:ph idx="1"/>
          </p:nvPr>
        </p:nvSpPr>
        <p:spPr>
          <a:xfrm>
            <a:off x="838200" y="1459526"/>
            <a:ext cx="10515600" cy="1130898"/>
          </a:xfrm>
        </p:spPr>
        <p:txBody>
          <a:bodyPr>
            <a:normAutofit/>
          </a:bodyPr>
          <a:lstStyle/>
          <a:p>
            <a:pPr marL="0" indent="0">
              <a:lnSpc>
                <a:spcPct val="150000"/>
              </a:lnSpc>
              <a:buNone/>
            </a:pPr>
            <a:r>
              <a:rPr lang="en-US" sz="1800" b="0" i="0" u="none" strike="noStrike" dirty="0">
                <a:solidFill>
                  <a:srgbClr val="000000"/>
                </a:solidFill>
                <a:effectLst/>
                <a:latin typeface="Galano Grotesque" panose="00000500000000000000" pitchFamily="50" charset="0"/>
              </a:rPr>
              <a:t>Kotlin collections provide a </a:t>
            </a:r>
            <a:r>
              <a:rPr lang="en-US" sz="1800" b="0" i="0" u="none" strike="noStrike" dirty="0" err="1">
                <a:solidFill>
                  <a:srgbClr val="000000"/>
                </a:solidFill>
                <a:effectLst/>
                <a:latin typeface="Galano Grotesque" panose="00000500000000000000" pitchFamily="50" charset="0"/>
              </a:rPr>
              <a:t>sortedBy</a:t>
            </a:r>
            <a:r>
              <a:rPr lang="en-US" sz="1800" b="0" i="0" u="none" strike="noStrike" dirty="0">
                <a:solidFill>
                  <a:srgbClr val="000000"/>
                </a:solidFill>
                <a:effectLst/>
                <a:latin typeface="Galano Grotesque" panose="00000500000000000000" pitchFamily="50" charset="0"/>
              </a:rPr>
              <a:t>() function. </a:t>
            </a:r>
            <a:r>
              <a:rPr lang="en-US" sz="1800" b="0" i="0" u="none" strike="noStrike" dirty="0" err="1">
                <a:solidFill>
                  <a:srgbClr val="000000"/>
                </a:solidFill>
                <a:effectLst/>
                <a:latin typeface="Galano Grotesque" panose="00000500000000000000" pitchFamily="50" charset="0"/>
              </a:rPr>
              <a:t>sortedBy</a:t>
            </a:r>
            <a:r>
              <a:rPr lang="en-US" sz="1800" b="0" i="0" u="none" strike="noStrike" dirty="0">
                <a:solidFill>
                  <a:srgbClr val="000000"/>
                </a:solidFill>
                <a:effectLst/>
                <a:latin typeface="Galano Grotesque" panose="00000500000000000000" pitchFamily="50" charset="0"/>
              </a:rPr>
              <a:t>() lets you specify a lambda that returns the property you'd like to sort by.</a:t>
            </a:r>
            <a:endParaRPr lang="en-US" dirty="0">
              <a:latin typeface="Galano Grotesque" panose="00000500000000000000" pitchFamily="50" charset="0"/>
            </a:endParaRPr>
          </a:p>
        </p:txBody>
      </p:sp>
      <p:pic>
        <p:nvPicPr>
          <p:cNvPr id="29698" name="Picture 2">
            <a:extLst>
              <a:ext uri="{FF2B5EF4-FFF2-40B4-BE49-F238E27FC236}">
                <a16:creationId xmlns:a16="http://schemas.microsoft.com/office/drawing/2014/main" id="{B93385B0-EB32-9EFE-9847-1CED6F0CC7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0559" y="2820257"/>
            <a:ext cx="5734050" cy="31623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65E8C53C-4A05-DD55-2CBE-F7A9C07E3111}"/>
              </a:ext>
            </a:extLst>
          </p:cNvPr>
          <p:cNvSpPr/>
          <p:nvPr/>
        </p:nvSpPr>
        <p:spPr>
          <a:xfrm>
            <a:off x="10553700" y="6821861"/>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D9275247-C825-3D17-4BB7-D5E70B0154D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53700" y="6385374"/>
            <a:ext cx="966944" cy="437861"/>
          </a:xfrm>
          <a:prstGeom prst="rect">
            <a:avLst/>
          </a:prstGeom>
        </p:spPr>
      </p:pic>
      <p:pic>
        <p:nvPicPr>
          <p:cNvPr id="9" name="Graphic 8">
            <a:extLst>
              <a:ext uri="{FF2B5EF4-FFF2-40B4-BE49-F238E27FC236}">
                <a16:creationId xmlns:a16="http://schemas.microsoft.com/office/drawing/2014/main" id="{9907F163-BBC6-995C-BA61-1C7598A6679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5514" y="6315362"/>
            <a:ext cx="136831" cy="209809"/>
          </a:xfrm>
          <a:prstGeom prst="rect">
            <a:avLst/>
          </a:prstGeom>
        </p:spPr>
      </p:pic>
      <p:pic>
        <p:nvPicPr>
          <p:cNvPr id="11" name="Graphic 10">
            <a:extLst>
              <a:ext uri="{FF2B5EF4-FFF2-40B4-BE49-F238E27FC236}">
                <a16:creationId xmlns:a16="http://schemas.microsoft.com/office/drawing/2014/main" id="{74A86F00-5269-9E08-A6B5-1B0499AA538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1272000" y="6315524"/>
            <a:ext cx="136831" cy="209809"/>
          </a:xfrm>
          <a:prstGeom prst="rect">
            <a:avLst/>
          </a:prstGeom>
        </p:spPr>
      </p:pic>
      <p:sp>
        <p:nvSpPr>
          <p:cNvPr id="13" name="Rectangle 12">
            <a:extLst>
              <a:ext uri="{FF2B5EF4-FFF2-40B4-BE49-F238E27FC236}">
                <a16:creationId xmlns:a16="http://schemas.microsoft.com/office/drawing/2014/main" id="{C9E9E64C-EE74-31E1-A077-BDAB0D46AD88}"/>
              </a:ext>
            </a:extLst>
          </p:cNvPr>
          <p:cNvSpPr/>
          <p:nvPr/>
        </p:nvSpPr>
        <p:spPr>
          <a:xfrm>
            <a:off x="10760698"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5098CBD4-ED8E-E858-3408-EDD2100AA81D}"/>
              </a:ext>
            </a:extLst>
          </p:cNvPr>
          <p:cNvSpPr/>
          <p:nvPr/>
        </p:nvSpPr>
        <p:spPr>
          <a:xfrm>
            <a:off x="10760698"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4CDDF955-325E-B224-8287-736D9C0E49B6}"/>
              </a:ext>
            </a:extLst>
          </p:cNvPr>
          <p:cNvSpPr/>
          <p:nvPr/>
        </p:nvSpPr>
        <p:spPr>
          <a:xfrm>
            <a:off x="11199727" y="648502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03BCA13C-97FD-8FDA-45F4-889092C2B4E1}"/>
              </a:ext>
            </a:extLst>
          </p:cNvPr>
          <p:cNvSpPr/>
          <p:nvPr/>
        </p:nvSpPr>
        <p:spPr>
          <a:xfrm>
            <a:off x="11199727" y="6749809"/>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CAFB824F-AC01-D17B-A6F6-2DF7D0D45F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777192" y="6604134"/>
            <a:ext cx="519960" cy="82099"/>
          </a:xfrm>
          <a:prstGeom prst="rect">
            <a:avLst/>
          </a:prstGeom>
        </p:spPr>
      </p:pic>
    </p:spTree>
    <p:extLst>
      <p:ext uri="{BB962C8B-B14F-4D97-AF65-F5344CB8AC3E}">
        <p14:creationId xmlns:p14="http://schemas.microsoft.com/office/powerpoint/2010/main" val="4000738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5E8C53C-4A05-DD55-2CBE-F7A9C07E3111}"/>
              </a:ext>
            </a:extLst>
          </p:cNvPr>
          <p:cNvSpPr/>
          <p:nvPr/>
        </p:nvSpPr>
        <p:spPr>
          <a:xfrm>
            <a:off x="10553700" y="7576604"/>
            <a:ext cx="966944" cy="1798263"/>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7" name="Graphic 6">
            <a:extLst>
              <a:ext uri="{FF2B5EF4-FFF2-40B4-BE49-F238E27FC236}">
                <a16:creationId xmlns:a16="http://schemas.microsoft.com/office/drawing/2014/main" id="{D9275247-C825-3D17-4BB7-D5E70B0154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53700" y="7140117"/>
            <a:ext cx="966944" cy="437861"/>
          </a:xfrm>
          <a:prstGeom prst="rect">
            <a:avLst/>
          </a:prstGeom>
        </p:spPr>
      </p:pic>
      <p:pic>
        <p:nvPicPr>
          <p:cNvPr id="9" name="Graphic 8">
            <a:extLst>
              <a:ext uri="{FF2B5EF4-FFF2-40B4-BE49-F238E27FC236}">
                <a16:creationId xmlns:a16="http://schemas.microsoft.com/office/drawing/2014/main" id="{9907F163-BBC6-995C-BA61-1C7598A6679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514" y="7070105"/>
            <a:ext cx="136831" cy="209809"/>
          </a:xfrm>
          <a:prstGeom prst="rect">
            <a:avLst/>
          </a:prstGeom>
        </p:spPr>
      </p:pic>
      <p:pic>
        <p:nvPicPr>
          <p:cNvPr id="11" name="Graphic 10">
            <a:extLst>
              <a:ext uri="{FF2B5EF4-FFF2-40B4-BE49-F238E27FC236}">
                <a16:creationId xmlns:a16="http://schemas.microsoft.com/office/drawing/2014/main" id="{74A86F00-5269-9E08-A6B5-1B0499AA538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1272000" y="7070267"/>
            <a:ext cx="136831" cy="209809"/>
          </a:xfrm>
          <a:prstGeom prst="rect">
            <a:avLst/>
          </a:prstGeom>
        </p:spPr>
      </p:pic>
      <p:sp>
        <p:nvSpPr>
          <p:cNvPr id="13" name="Rectangle 12">
            <a:extLst>
              <a:ext uri="{FF2B5EF4-FFF2-40B4-BE49-F238E27FC236}">
                <a16:creationId xmlns:a16="http://schemas.microsoft.com/office/drawing/2014/main" id="{C9E9E64C-EE74-31E1-A077-BDAB0D46AD88}"/>
              </a:ext>
            </a:extLst>
          </p:cNvPr>
          <p:cNvSpPr/>
          <p:nvPr/>
        </p:nvSpPr>
        <p:spPr>
          <a:xfrm>
            <a:off x="10760698" y="7239765"/>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5" name="Rectangle 14">
            <a:extLst>
              <a:ext uri="{FF2B5EF4-FFF2-40B4-BE49-F238E27FC236}">
                <a16:creationId xmlns:a16="http://schemas.microsoft.com/office/drawing/2014/main" id="{5098CBD4-ED8E-E858-3408-EDD2100AA81D}"/>
              </a:ext>
            </a:extLst>
          </p:cNvPr>
          <p:cNvSpPr/>
          <p:nvPr/>
        </p:nvSpPr>
        <p:spPr>
          <a:xfrm>
            <a:off x="10760698" y="750455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7" name="Rectangle 16">
            <a:extLst>
              <a:ext uri="{FF2B5EF4-FFF2-40B4-BE49-F238E27FC236}">
                <a16:creationId xmlns:a16="http://schemas.microsoft.com/office/drawing/2014/main" id="{4CDDF955-325E-B224-8287-736D9C0E49B6}"/>
              </a:ext>
            </a:extLst>
          </p:cNvPr>
          <p:cNvSpPr/>
          <p:nvPr/>
        </p:nvSpPr>
        <p:spPr>
          <a:xfrm>
            <a:off x="11199727" y="7239765"/>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Rectangle 18">
            <a:extLst>
              <a:ext uri="{FF2B5EF4-FFF2-40B4-BE49-F238E27FC236}">
                <a16:creationId xmlns:a16="http://schemas.microsoft.com/office/drawing/2014/main" id="{03BCA13C-97FD-8FDA-45F4-889092C2B4E1}"/>
              </a:ext>
            </a:extLst>
          </p:cNvPr>
          <p:cNvSpPr/>
          <p:nvPr/>
        </p:nvSpPr>
        <p:spPr>
          <a:xfrm>
            <a:off x="11199727" y="7504552"/>
            <a:ext cx="111633" cy="3651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pic>
        <p:nvPicPr>
          <p:cNvPr id="21" name="Graphic 20">
            <a:extLst>
              <a:ext uri="{FF2B5EF4-FFF2-40B4-BE49-F238E27FC236}">
                <a16:creationId xmlns:a16="http://schemas.microsoft.com/office/drawing/2014/main" id="{CAFB824F-AC01-D17B-A6F6-2DF7D0D45FE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777192" y="7358877"/>
            <a:ext cx="519960" cy="82099"/>
          </a:xfrm>
          <a:prstGeom prst="rect">
            <a:avLst/>
          </a:prstGeom>
        </p:spPr>
      </p:pic>
    </p:spTree>
    <p:extLst>
      <p:ext uri="{BB962C8B-B14F-4D97-AF65-F5344CB8AC3E}">
        <p14:creationId xmlns:p14="http://schemas.microsoft.com/office/powerpoint/2010/main" val="23285864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5" name="Graphic 4">
            <a:extLst>
              <a:ext uri="{FF2B5EF4-FFF2-40B4-BE49-F238E27FC236}">
                <a16:creationId xmlns:a16="http://schemas.microsoft.com/office/drawing/2014/main" id="{F0F3FFA5-48CC-2973-539C-DE4A3E36070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0579132" flipH="1">
            <a:off x="6810835" y="5441151"/>
            <a:ext cx="416410" cy="638496"/>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20868">
            <a:off x="4972685" y="5443066"/>
            <a:ext cx="416410" cy="638496"/>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160423"/>
            <a:ext cx="1582359" cy="24984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97479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4440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97479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4440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5595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 advClick="0" advTm="0">
        <p159:morph option="byObject"/>
      </p:transition>
    </mc:Choice>
    <mc:Fallback xmlns="">
      <p:transition advClick="0" advTm="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5" name="Graphic 4">
            <a:extLst>
              <a:ext uri="{FF2B5EF4-FFF2-40B4-BE49-F238E27FC236}">
                <a16:creationId xmlns:a16="http://schemas.microsoft.com/office/drawing/2014/main" id="{F0F3FFA5-48CC-2973-539C-DE4A3E36070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0579132" flipH="1">
            <a:off x="6810835" y="5441151"/>
            <a:ext cx="416410" cy="638496"/>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20868">
            <a:off x="4972685" y="5443066"/>
            <a:ext cx="416410" cy="638496"/>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160423"/>
            <a:ext cx="1582359" cy="24984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61462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34879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614624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34879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06919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 advClick="0" advTm="0">
        <p159:morph option="byObject"/>
      </p:transition>
    </mc:Choice>
    <mc:Fallback xmlns="">
      <p:transition advClick="0"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94C2E8E-0932-0484-2224-F09D1C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24683" y="5525487"/>
            <a:ext cx="2942633" cy="1332513"/>
          </a:xfrm>
          <a:prstGeom prst="rect">
            <a:avLst/>
          </a:prstGeom>
        </p:spPr>
      </p:pic>
      <p:pic>
        <p:nvPicPr>
          <p:cNvPr id="5" name="Graphic 4">
            <a:extLst>
              <a:ext uri="{FF2B5EF4-FFF2-40B4-BE49-F238E27FC236}">
                <a16:creationId xmlns:a16="http://schemas.microsoft.com/office/drawing/2014/main" id="{F0F3FFA5-48CC-2973-539C-DE4A3E36070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0579132" flipH="1">
            <a:off x="6810835" y="5441151"/>
            <a:ext cx="416410" cy="638496"/>
          </a:xfrm>
          <a:prstGeom prst="rect">
            <a:avLst/>
          </a:prstGeom>
        </p:spPr>
      </p:pic>
      <p:pic>
        <p:nvPicPr>
          <p:cNvPr id="11" name="Graphic 10">
            <a:extLst>
              <a:ext uri="{FF2B5EF4-FFF2-40B4-BE49-F238E27FC236}">
                <a16:creationId xmlns:a16="http://schemas.microsoft.com/office/drawing/2014/main" id="{5D4A3F17-F976-5CD8-35D0-577BBE14133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20868">
            <a:off x="4972685" y="5443066"/>
            <a:ext cx="416410" cy="638496"/>
          </a:xfrm>
          <a:prstGeom prst="rect">
            <a:avLst/>
          </a:prstGeom>
        </p:spPr>
      </p:pic>
      <p:pic>
        <p:nvPicPr>
          <p:cNvPr id="6" name="Graphic 5">
            <a:extLst>
              <a:ext uri="{FF2B5EF4-FFF2-40B4-BE49-F238E27FC236}">
                <a16:creationId xmlns:a16="http://schemas.microsoft.com/office/drawing/2014/main" id="{8F5D81C6-5447-7F92-4435-09D38A91F8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160423"/>
            <a:ext cx="1582359" cy="249846"/>
          </a:xfrm>
          <a:prstGeom prst="rect">
            <a:avLst/>
          </a:prstGeom>
        </p:spPr>
      </p:pic>
      <p:sp>
        <p:nvSpPr>
          <p:cNvPr id="7" name="Rectangle 6">
            <a:extLst>
              <a:ext uri="{FF2B5EF4-FFF2-40B4-BE49-F238E27FC236}">
                <a16:creationId xmlns:a16="http://schemas.microsoft.com/office/drawing/2014/main" id="{9681B501-95EC-8341-C3C0-4030BCD1921C}"/>
              </a:ext>
            </a:extLst>
          </p:cNvPr>
          <p:cNvSpPr/>
          <p:nvPr/>
        </p:nvSpPr>
        <p:spPr>
          <a:xfrm>
            <a:off x="5254625" y="597479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3A674-A65C-6C4F-0D84-4AE59A71963E}"/>
              </a:ext>
            </a:extLst>
          </p:cNvPr>
          <p:cNvSpPr/>
          <p:nvPr/>
        </p:nvSpPr>
        <p:spPr>
          <a:xfrm>
            <a:off x="5254625" y="64440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337287E-B912-91CC-AB90-664999DC9DC9}"/>
              </a:ext>
            </a:extLst>
          </p:cNvPr>
          <p:cNvSpPr/>
          <p:nvPr/>
        </p:nvSpPr>
        <p:spPr>
          <a:xfrm>
            <a:off x="6590692" y="5974790"/>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539DAB-E48E-BD10-5418-C7899B9A8BAB}"/>
              </a:ext>
            </a:extLst>
          </p:cNvPr>
          <p:cNvSpPr/>
          <p:nvPr/>
        </p:nvSpPr>
        <p:spPr>
          <a:xfrm>
            <a:off x="6590692" y="6444046"/>
            <a:ext cx="339725" cy="111125"/>
          </a:xfrm>
          <a:prstGeom prst="rect">
            <a:avLst/>
          </a:prstGeom>
          <a:solidFill>
            <a:srgbClr val="46D2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46460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 advClick="0" advTm="0">
        <p159:morph option="byObject"/>
      </p:transition>
    </mc:Choice>
    <mc:Fallback xmlns="">
      <p:transition advClick="0" advTm="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TotalTime>
  <Words>1610</Words>
  <Application>Microsoft Office PowerPoint</Application>
  <PresentationFormat>Widescreen</PresentationFormat>
  <Paragraphs>154</Paragraphs>
  <Slides>67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67</vt:i4>
      </vt:variant>
    </vt:vector>
  </HeadingPairs>
  <TitlesOfParts>
    <vt:vector size="75" baseType="lpstr">
      <vt:lpstr>Galano Grotesque Medium</vt:lpstr>
      <vt:lpstr>Calibri</vt:lpstr>
      <vt:lpstr>Arial</vt:lpstr>
      <vt:lpstr>Product Sans</vt:lpstr>
      <vt:lpstr>Calibri Light</vt:lpstr>
      <vt:lpstr>Google Sans</vt:lpstr>
      <vt:lpstr>Galano Grotesque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More Kotlin fundamentals </vt:lpstr>
      <vt:lpstr>Make a reusable class with generics</vt:lpstr>
      <vt:lpstr>When you want a property to have differing data types, subclassing is not the answer. Instead, Kotlin provides something called generic types that allow you to have a single property that can have differing data types, depending on the specific use case</vt:lpstr>
      <vt:lpstr>What is a generic data type?</vt:lpstr>
      <vt:lpstr>How would your class ultimately know which data type to use? The data type that the generic type uses is passed as a parameter in angle brackets when you instantiate the class.</vt:lpstr>
      <vt:lpstr>PowerPoint Presentation</vt:lpstr>
      <vt:lpstr>Use an enum class</vt:lpstr>
      <vt:lpstr>The syntax for an enum class is shown below.</vt:lpstr>
      <vt:lpstr>Each possible value of an enum is called an enum constant. Enum constants are placed inside the constructor, separated by a comma. The convention is to capitalize every letter in the constant name. You refer to enum constants using the dot operator.</vt:lpstr>
      <vt:lpstr>PowerPoint Presentation</vt:lpstr>
      <vt:lpstr>It is not unusual to create classes whose main purpose is to hold data. In such classes, some standard functionality and some utility functions are often mechanically derivable from the data. In Kotlin, these are called data classes and are marked with “data”.</vt:lpstr>
      <vt:lpstr>PowerPoint Presentation</vt:lpstr>
      <vt:lpstr>Use a singleton object</vt:lpstr>
      <vt:lpstr>For example, we'll assume there are ten total questions, and that three of them are answered so far. Add two Int properties: total with a value of 10, and answered with a value of 0.</vt:lpstr>
      <vt:lpstr>Access a singleton object</vt:lpstr>
      <vt:lpstr>Declare objects as companion objects</vt:lpstr>
      <vt:lpstr>Extend classes with new properties and methods</vt:lpstr>
      <vt:lpstr>Add an extension function</vt:lpstr>
      <vt:lpstr>PowerPoint Presentation</vt:lpstr>
      <vt:lpstr>Replace long object names using let()</vt:lpstr>
      <vt:lpstr>Call an object's methods without a variable using apply()</vt:lpstr>
      <vt:lpstr>Use collections in Kotlin</vt:lpstr>
      <vt:lpstr>Arrays in Kotlin</vt:lpstr>
      <vt:lpstr>Lists in Kotlin</vt:lpstr>
      <vt:lpstr>List and MutableList</vt:lpstr>
      <vt:lpstr>Sets in Kotlin</vt:lpstr>
      <vt:lpstr>Map collection in Kotlin</vt:lpstr>
      <vt:lpstr>PowerPoint Presentation</vt:lpstr>
      <vt:lpstr>Higher-order functions with collections</vt:lpstr>
      <vt:lpstr>Loop over a list with forEach()</vt:lpstr>
      <vt:lpstr>map()</vt:lpstr>
      <vt:lpstr>filter()</vt:lpstr>
      <vt:lpstr>groupBy()</vt:lpstr>
      <vt:lpstr>fold()</vt:lpstr>
      <vt:lpstr>sortedBy()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3</dc:title>
  <dc:creator>13000220047</dc:creator>
  <cp:lastModifiedBy>Swarup Ranjan Paul</cp:lastModifiedBy>
  <cp:revision>8</cp:revision>
  <dcterms:created xsi:type="dcterms:W3CDTF">2022-09-14T19:11:39Z</dcterms:created>
  <dcterms:modified xsi:type="dcterms:W3CDTF">2022-09-15T13:08:50Z</dcterms:modified>
</cp:coreProperties>
</file>

<file path=docProps/thumbnail.jpeg>
</file>